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3" r:id="rId1"/>
  </p:sldMasterIdLst>
  <p:sldIdLst>
    <p:sldId id="256" r:id="rId2"/>
    <p:sldId id="257" r:id="rId3"/>
    <p:sldId id="258" r:id="rId4"/>
    <p:sldId id="259" r:id="rId5"/>
    <p:sldId id="260" r:id="rId6"/>
    <p:sldId id="263" r:id="rId7"/>
    <p:sldId id="261" r:id="rId8"/>
    <p:sldId id="262" r:id="rId9"/>
    <p:sldId id="265" r:id="rId10"/>
    <p:sldId id="264" r:id="rId11"/>
    <p:sldId id="266" r:id="rId12"/>
    <p:sldId id="268" r:id="rId13"/>
    <p:sldId id="267" r:id="rId14"/>
    <p:sldId id="272" r:id="rId15"/>
    <p:sldId id="273" r:id="rId16"/>
    <p:sldId id="270" r:id="rId17"/>
    <p:sldId id="269" r:id="rId18"/>
    <p:sldId id="271"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Pandimos Maurer" userId="df0f904375939ee2" providerId="LiveId" clId="{B9EBE5B3-781B-49CE-A552-E710920A934B}"/>
    <pc:docChg chg="undo custSel addSld delSld modSld sldOrd">
      <pc:chgData name="Alicia Pandimos Maurer" userId="df0f904375939ee2" providerId="LiveId" clId="{B9EBE5B3-781B-49CE-A552-E710920A934B}" dt="2018-07-21T15:33:51.460" v="1984"/>
      <pc:docMkLst>
        <pc:docMk/>
      </pc:docMkLst>
      <pc:sldChg chg="addSp delSp modSp">
        <pc:chgData name="Alicia Pandimos Maurer" userId="df0f904375939ee2" providerId="LiveId" clId="{B9EBE5B3-781B-49CE-A552-E710920A934B}" dt="2018-07-21T14:17:44.858" v="116" actId="20577"/>
        <pc:sldMkLst>
          <pc:docMk/>
          <pc:sldMk cId="2099463341" sldId="256"/>
        </pc:sldMkLst>
        <pc:spChg chg="mod">
          <ac:chgData name="Alicia Pandimos Maurer" userId="df0f904375939ee2" providerId="LiveId" clId="{B9EBE5B3-781B-49CE-A552-E710920A934B}" dt="2018-07-21T14:17:12.206" v="35" actId="20577"/>
          <ac:spMkLst>
            <pc:docMk/>
            <pc:sldMk cId="2099463341" sldId="256"/>
            <ac:spMk id="2" creationId="{961C5A2E-F8DF-4B34-A1D7-57573DC78A7C}"/>
          </ac:spMkLst>
        </pc:spChg>
        <pc:spChg chg="mod">
          <ac:chgData name="Alicia Pandimos Maurer" userId="df0f904375939ee2" providerId="LiveId" clId="{B9EBE5B3-781B-49CE-A552-E710920A934B}" dt="2018-07-21T14:17:44.858" v="116" actId="20577"/>
          <ac:spMkLst>
            <pc:docMk/>
            <pc:sldMk cId="2099463341" sldId="256"/>
            <ac:spMk id="3" creationId="{7546E1F5-E6DF-4499-A827-FE158A6E495B}"/>
          </ac:spMkLst>
        </pc:spChg>
        <pc:picChg chg="add del mod">
          <ac:chgData name="Alicia Pandimos Maurer" userId="df0f904375939ee2" providerId="LiveId" clId="{B9EBE5B3-781B-49CE-A552-E710920A934B}" dt="2018-07-21T14:15:20.670" v="1" actId="478"/>
          <ac:picMkLst>
            <pc:docMk/>
            <pc:sldMk cId="2099463341" sldId="256"/>
            <ac:picMk id="5" creationId="{D2F9D1AC-3DDA-4880-BF58-2614C6738E5C}"/>
          </ac:picMkLst>
        </pc:picChg>
        <pc:picChg chg="add mod modCrop">
          <ac:chgData name="Alicia Pandimos Maurer" userId="df0f904375939ee2" providerId="LiveId" clId="{B9EBE5B3-781B-49CE-A552-E710920A934B}" dt="2018-07-21T14:16:03.844" v="12" actId="1076"/>
          <ac:picMkLst>
            <pc:docMk/>
            <pc:sldMk cId="2099463341" sldId="256"/>
            <ac:picMk id="7" creationId="{5BFF8B50-7DF2-4746-BC82-E0A21C72B629}"/>
          </ac:picMkLst>
        </pc:picChg>
      </pc:sldChg>
      <pc:sldChg chg="modSp add">
        <pc:chgData name="Alicia Pandimos Maurer" userId="df0f904375939ee2" providerId="LiveId" clId="{B9EBE5B3-781B-49CE-A552-E710920A934B}" dt="2018-07-21T14:36:05.499" v="671" actId="20577"/>
        <pc:sldMkLst>
          <pc:docMk/>
          <pc:sldMk cId="1317797526" sldId="257"/>
        </pc:sldMkLst>
        <pc:spChg chg="mod">
          <ac:chgData name="Alicia Pandimos Maurer" userId="df0f904375939ee2" providerId="LiveId" clId="{B9EBE5B3-781B-49CE-A552-E710920A934B}" dt="2018-07-21T14:27:26.097" v="529" actId="20577"/>
          <ac:spMkLst>
            <pc:docMk/>
            <pc:sldMk cId="1317797526" sldId="257"/>
            <ac:spMk id="2" creationId="{779B5C47-F404-44BF-BFA5-7FC9113DF889}"/>
          </ac:spMkLst>
        </pc:spChg>
        <pc:spChg chg="mod">
          <ac:chgData name="Alicia Pandimos Maurer" userId="df0f904375939ee2" providerId="LiveId" clId="{B9EBE5B3-781B-49CE-A552-E710920A934B}" dt="2018-07-21T14:36:05.499" v="671" actId="20577"/>
          <ac:spMkLst>
            <pc:docMk/>
            <pc:sldMk cId="1317797526" sldId="257"/>
            <ac:spMk id="3" creationId="{CF10DD01-7281-4039-BA49-8AEA240D73F4}"/>
          </ac:spMkLst>
        </pc:spChg>
      </pc:sldChg>
      <pc:sldChg chg="addSp modSp add">
        <pc:chgData name="Alicia Pandimos Maurer" userId="df0f904375939ee2" providerId="LiveId" clId="{B9EBE5B3-781B-49CE-A552-E710920A934B}" dt="2018-07-21T14:33:02.036" v="602" actId="1076"/>
        <pc:sldMkLst>
          <pc:docMk/>
          <pc:sldMk cId="35716138" sldId="258"/>
        </pc:sldMkLst>
        <pc:spChg chg="mod">
          <ac:chgData name="Alicia Pandimos Maurer" userId="df0f904375939ee2" providerId="LiveId" clId="{B9EBE5B3-781B-49CE-A552-E710920A934B}" dt="2018-07-21T14:32:23.575" v="599" actId="20577"/>
          <ac:spMkLst>
            <pc:docMk/>
            <pc:sldMk cId="35716138" sldId="258"/>
            <ac:spMk id="2" creationId="{DA834492-00C1-44DD-AC3F-B0FEA5D04343}"/>
          </ac:spMkLst>
        </pc:spChg>
        <pc:spChg chg="mod">
          <ac:chgData name="Alicia Pandimos Maurer" userId="df0f904375939ee2" providerId="LiveId" clId="{B9EBE5B3-781B-49CE-A552-E710920A934B}" dt="2018-07-21T14:32:46.851" v="600"/>
          <ac:spMkLst>
            <pc:docMk/>
            <pc:sldMk cId="35716138" sldId="258"/>
            <ac:spMk id="3" creationId="{C61635D6-15E1-4FF2-AB13-0C12698935C4}"/>
          </ac:spMkLst>
        </pc:spChg>
        <pc:picChg chg="add mod">
          <ac:chgData name="Alicia Pandimos Maurer" userId="df0f904375939ee2" providerId="LiveId" clId="{B9EBE5B3-781B-49CE-A552-E710920A934B}" dt="2018-07-21T14:33:02.036" v="602" actId="1076"/>
          <ac:picMkLst>
            <pc:docMk/>
            <pc:sldMk cId="35716138" sldId="258"/>
            <ac:picMk id="4" creationId="{5F430D1E-FA4A-4209-9806-7C46BEEEDF04}"/>
          </ac:picMkLst>
        </pc:picChg>
      </pc:sldChg>
      <pc:sldChg chg="add del">
        <pc:chgData name="Alicia Pandimos Maurer" userId="df0f904375939ee2" providerId="LiveId" clId="{B9EBE5B3-781B-49CE-A552-E710920A934B}" dt="2018-07-21T14:18:12.287" v="117" actId="2696"/>
        <pc:sldMkLst>
          <pc:docMk/>
          <pc:sldMk cId="3013172541" sldId="258"/>
        </pc:sldMkLst>
      </pc:sldChg>
      <pc:sldChg chg="addSp delSp modSp add">
        <pc:chgData name="Alicia Pandimos Maurer" userId="df0f904375939ee2" providerId="LiveId" clId="{B9EBE5B3-781B-49CE-A552-E710920A934B}" dt="2018-07-21T14:35:23.721" v="633" actId="1076"/>
        <pc:sldMkLst>
          <pc:docMk/>
          <pc:sldMk cId="1117598666" sldId="259"/>
        </pc:sldMkLst>
        <pc:spChg chg="mod">
          <ac:chgData name="Alicia Pandimos Maurer" userId="df0f904375939ee2" providerId="LiveId" clId="{B9EBE5B3-781B-49CE-A552-E710920A934B}" dt="2018-07-21T14:33:18.975" v="624" actId="20577"/>
          <ac:spMkLst>
            <pc:docMk/>
            <pc:sldMk cId="1117598666" sldId="259"/>
            <ac:spMk id="2" creationId="{20F20CB8-A22F-420B-96FB-BD81F4739D11}"/>
          </ac:spMkLst>
        </pc:spChg>
        <pc:spChg chg="mod">
          <ac:chgData name="Alicia Pandimos Maurer" userId="df0f904375939ee2" providerId="LiveId" clId="{B9EBE5B3-781B-49CE-A552-E710920A934B}" dt="2018-07-21T14:33:35.018" v="625"/>
          <ac:spMkLst>
            <pc:docMk/>
            <pc:sldMk cId="1117598666" sldId="259"/>
            <ac:spMk id="3" creationId="{2B9F1BD9-9254-4093-AC05-A8F3FA39049D}"/>
          </ac:spMkLst>
        </pc:spChg>
        <pc:spChg chg="del">
          <ac:chgData name="Alicia Pandimos Maurer" userId="df0f904375939ee2" providerId="LiveId" clId="{B9EBE5B3-781B-49CE-A552-E710920A934B}" dt="2018-07-21T14:27:42.629" v="532" actId="478"/>
          <ac:spMkLst>
            <pc:docMk/>
            <pc:sldMk cId="1117598666" sldId="259"/>
            <ac:spMk id="4" creationId="{BA5AC1D8-8049-4ED3-B296-898ED08F5D3F}"/>
          </ac:spMkLst>
        </pc:spChg>
        <pc:spChg chg="add mod">
          <ac:chgData name="Alicia Pandimos Maurer" userId="df0f904375939ee2" providerId="LiveId" clId="{B9EBE5B3-781B-49CE-A552-E710920A934B}" dt="2018-07-21T14:35:14.756" v="631" actId="207"/>
          <ac:spMkLst>
            <pc:docMk/>
            <pc:sldMk cId="1117598666" sldId="259"/>
            <ac:spMk id="6" creationId="{14C18214-0802-4E17-A973-BB10AACD7EB6}"/>
          </ac:spMkLst>
        </pc:spChg>
        <pc:spChg chg="add mod">
          <ac:chgData name="Alicia Pandimos Maurer" userId="df0f904375939ee2" providerId="LiveId" clId="{B9EBE5B3-781B-49CE-A552-E710920A934B}" dt="2018-07-21T14:35:23.721" v="633" actId="1076"/>
          <ac:spMkLst>
            <pc:docMk/>
            <pc:sldMk cId="1117598666" sldId="259"/>
            <ac:spMk id="7" creationId="{E30BFC49-7048-4F88-86C7-923CA0194690}"/>
          </ac:spMkLst>
        </pc:spChg>
        <pc:picChg chg="add mod">
          <ac:chgData name="Alicia Pandimos Maurer" userId="df0f904375939ee2" providerId="LiveId" clId="{B9EBE5B3-781B-49CE-A552-E710920A934B}" dt="2018-07-21T14:34:45.365" v="629" actId="1076"/>
          <ac:picMkLst>
            <pc:docMk/>
            <pc:sldMk cId="1117598666" sldId="259"/>
            <ac:picMk id="5" creationId="{BBC80392-BDB2-42C0-ABBB-E74756EDF499}"/>
          </ac:picMkLst>
        </pc:picChg>
      </pc:sldChg>
      <pc:sldChg chg="addSp modSp add">
        <pc:chgData name="Alicia Pandimos Maurer" userId="df0f904375939ee2" providerId="LiveId" clId="{B9EBE5B3-781B-49CE-A552-E710920A934B}" dt="2018-07-21T14:38:12.941" v="728" actId="1076"/>
        <pc:sldMkLst>
          <pc:docMk/>
          <pc:sldMk cId="2506172067" sldId="260"/>
        </pc:sldMkLst>
        <pc:spChg chg="mod">
          <ac:chgData name="Alicia Pandimos Maurer" userId="df0f904375939ee2" providerId="LiveId" clId="{B9EBE5B3-781B-49CE-A552-E710920A934B}" dt="2018-07-21T14:36:15.471" v="692" actId="20577"/>
          <ac:spMkLst>
            <pc:docMk/>
            <pc:sldMk cId="2506172067" sldId="260"/>
            <ac:spMk id="2" creationId="{71E5CAFB-1C1A-4AA2-9731-29E3CC811B5B}"/>
          </ac:spMkLst>
        </pc:spChg>
        <pc:spChg chg="mod">
          <ac:chgData name="Alicia Pandimos Maurer" userId="df0f904375939ee2" providerId="LiveId" clId="{B9EBE5B3-781B-49CE-A552-E710920A934B}" dt="2018-07-21T14:37:36.829" v="724" actId="20577"/>
          <ac:spMkLst>
            <pc:docMk/>
            <pc:sldMk cId="2506172067" sldId="260"/>
            <ac:spMk id="3" creationId="{B785A2BE-B7BD-4AB7-B801-6D4910E723CB}"/>
          </ac:spMkLst>
        </pc:spChg>
        <pc:picChg chg="add mod">
          <ac:chgData name="Alicia Pandimos Maurer" userId="df0f904375939ee2" providerId="LiveId" clId="{B9EBE5B3-781B-49CE-A552-E710920A934B}" dt="2018-07-21T14:38:12.941" v="728" actId="1076"/>
          <ac:picMkLst>
            <pc:docMk/>
            <pc:sldMk cId="2506172067" sldId="260"/>
            <ac:picMk id="4" creationId="{FD48A368-A0DA-4116-9B8D-95F533E138DB}"/>
          </ac:picMkLst>
        </pc:picChg>
      </pc:sldChg>
      <pc:sldChg chg="addSp delSp modSp add">
        <pc:chgData name="Alicia Pandimos Maurer" userId="df0f904375939ee2" providerId="LiveId" clId="{B9EBE5B3-781B-49CE-A552-E710920A934B}" dt="2018-07-21T14:51:55.751" v="986" actId="1076"/>
        <pc:sldMkLst>
          <pc:docMk/>
          <pc:sldMk cId="965417196" sldId="261"/>
        </pc:sldMkLst>
        <pc:spChg chg="mod">
          <ac:chgData name="Alicia Pandimos Maurer" userId="df0f904375939ee2" providerId="LiveId" clId="{B9EBE5B3-781B-49CE-A552-E710920A934B}" dt="2018-07-21T14:46:28.026" v="949" actId="20577"/>
          <ac:spMkLst>
            <pc:docMk/>
            <pc:sldMk cId="965417196" sldId="261"/>
            <ac:spMk id="2" creationId="{F1D3778B-00CD-4F10-B7FF-AE31555305A8}"/>
          </ac:spMkLst>
        </pc:spChg>
        <pc:spChg chg="del">
          <ac:chgData name="Alicia Pandimos Maurer" userId="df0f904375939ee2" providerId="LiveId" clId="{B9EBE5B3-781B-49CE-A552-E710920A934B}" dt="2018-07-21T14:46:48.030" v="950"/>
          <ac:spMkLst>
            <pc:docMk/>
            <pc:sldMk cId="965417196" sldId="261"/>
            <ac:spMk id="3" creationId="{B91BF01C-9106-4649-95AB-658F521C35EF}"/>
          </ac:spMkLst>
        </pc:spChg>
        <pc:spChg chg="add mod">
          <ac:chgData name="Alicia Pandimos Maurer" userId="df0f904375939ee2" providerId="LiveId" clId="{B9EBE5B3-781B-49CE-A552-E710920A934B}" dt="2018-07-21T14:47:23.663" v="978" actId="20577"/>
          <ac:spMkLst>
            <pc:docMk/>
            <pc:sldMk cId="965417196" sldId="261"/>
            <ac:spMk id="6" creationId="{CBECD65F-1796-4CF2-8D7B-6785139FB0AA}"/>
          </ac:spMkLst>
        </pc:spChg>
        <pc:picChg chg="add del mod">
          <ac:chgData name="Alicia Pandimos Maurer" userId="df0f904375939ee2" providerId="LiveId" clId="{B9EBE5B3-781B-49CE-A552-E710920A934B}" dt="2018-07-21T14:47:04.804" v="956" actId="478"/>
          <ac:picMkLst>
            <pc:docMk/>
            <pc:sldMk cId="965417196" sldId="261"/>
            <ac:picMk id="4" creationId="{2701F50B-19EC-42B1-B1B9-E1E4F7AC7F82}"/>
          </ac:picMkLst>
        </pc:picChg>
        <pc:picChg chg="add mod">
          <ac:chgData name="Alicia Pandimos Maurer" userId="df0f904375939ee2" providerId="LiveId" clId="{B9EBE5B3-781B-49CE-A552-E710920A934B}" dt="2018-07-21T14:51:24.855" v="981" actId="1076"/>
          <ac:picMkLst>
            <pc:docMk/>
            <pc:sldMk cId="965417196" sldId="261"/>
            <ac:picMk id="8" creationId="{7AB3740A-44DF-4DA3-8A82-9D6E888DA6B3}"/>
          </ac:picMkLst>
        </pc:picChg>
        <pc:picChg chg="add mod">
          <ac:chgData name="Alicia Pandimos Maurer" userId="df0f904375939ee2" providerId="LiveId" clId="{B9EBE5B3-781B-49CE-A552-E710920A934B}" dt="2018-07-21T14:51:40.059" v="984" actId="1076"/>
          <ac:picMkLst>
            <pc:docMk/>
            <pc:sldMk cId="965417196" sldId="261"/>
            <ac:picMk id="10" creationId="{A7D93C77-2EE7-45A5-8282-F8848C37156C}"/>
          </ac:picMkLst>
        </pc:picChg>
        <pc:picChg chg="add mod">
          <ac:chgData name="Alicia Pandimos Maurer" userId="df0f904375939ee2" providerId="LiveId" clId="{B9EBE5B3-781B-49CE-A552-E710920A934B}" dt="2018-07-21T14:51:55.751" v="986" actId="1076"/>
          <ac:picMkLst>
            <pc:docMk/>
            <pc:sldMk cId="965417196" sldId="261"/>
            <ac:picMk id="12" creationId="{91C3B003-08C7-4C3F-86D2-73F2A35387CB}"/>
          </ac:picMkLst>
        </pc:picChg>
      </pc:sldChg>
      <pc:sldChg chg="addSp modSp add">
        <pc:chgData name="Alicia Pandimos Maurer" userId="df0f904375939ee2" providerId="LiveId" clId="{B9EBE5B3-781B-49CE-A552-E710920A934B}" dt="2018-07-21T14:57:23.989" v="1086" actId="20577"/>
        <pc:sldMkLst>
          <pc:docMk/>
          <pc:sldMk cId="1668355906" sldId="262"/>
        </pc:sldMkLst>
        <pc:spChg chg="mod">
          <ac:chgData name="Alicia Pandimos Maurer" userId="df0f904375939ee2" providerId="LiveId" clId="{B9EBE5B3-781B-49CE-A552-E710920A934B}" dt="2018-07-21T14:57:23.989" v="1086" actId="20577"/>
          <ac:spMkLst>
            <pc:docMk/>
            <pc:sldMk cId="1668355906" sldId="262"/>
            <ac:spMk id="2" creationId="{9A1FA135-2D2E-4BB7-BC53-CF269D825B87}"/>
          </ac:spMkLst>
        </pc:spChg>
        <pc:spChg chg="mod">
          <ac:chgData name="Alicia Pandimos Maurer" userId="df0f904375939ee2" providerId="LiveId" clId="{B9EBE5B3-781B-49CE-A552-E710920A934B}" dt="2018-07-21T14:57:06.316" v="1059" actId="255"/>
          <ac:spMkLst>
            <pc:docMk/>
            <pc:sldMk cId="1668355906" sldId="262"/>
            <ac:spMk id="3" creationId="{2FAB08EA-4179-42D3-9F78-7BD3539F3D14}"/>
          </ac:spMkLst>
        </pc:spChg>
        <pc:picChg chg="add mod">
          <ac:chgData name="Alicia Pandimos Maurer" userId="df0f904375939ee2" providerId="LiveId" clId="{B9EBE5B3-781B-49CE-A552-E710920A934B}" dt="2018-07-21T14:57:13.723" v="1062" actId="1076"/>
          <ac:picMkLst>
            <pc:docMk/>
            <pc:sldMk cId="1668355906" sldId="262"/>
            <ac:picMk id="4" creationId="{FE19D747-7C42-47B1-BAA4-5D80966B6EB2}"/>
          </ac:picMkLst>
        </pc:picChg>
      </pc:sldChg>
      <pc:sldChg chg="addSp modSp add ord">
        <pc:chgData name="Alicia Pandimos Maurer" userId="df0f904375939ee2" providerId="LiveId" clId="{B9EBE5B3-781B-49CE-A552-E710920A934B}" dt="2018-07-21T14:52:23.507" v="990" actId="1076"/>
        <pc:sldMkLst>
          <pc:docMk/>
          <pc:sldMk cId="2773543363" sldId="263"/>
        </pc:sldMkLst>
        <pc:spChg chg="mod">
          <ac:chgData name="Alicia Pandimos Maurer" userId="df0f904375939ee2" providerId="LiveId" clId="{B9EBE5B3-781B-49CE-A552-E710920A934B}" dt="2018-07-21T14:38:57.014" v="753" actId="20577"/>
          <ac:spMkLst>
            <pc:docMk/>
            <pc:sldMk cId="2773543363" sldId="263"/>
            <ac:spMk id="2" creationId="{2B167076-9E60-4E9D-9AA3-F7F7B355E2C5}"/>
          </ac:spMkLst>
        </pc:spChg>
        <pc:spChg chg="mod">
          <ac:chgData name="Alicia Pandimos Maurer" userId="df0f904375939ee2" providerId="LiveId" clId="{B9EBE5B3-781B-49CE-A552-E710920A934B}" dt="2018-07-21T14:40:39.892" v="890" actId="20577"/>
          <ac:spMkLst>
            <pc:docMk/>
            <pc:sldMk cId="2773543363" sldId="263"/>
            <ac:spMk id="3" creationId="{69D1354F-C05B-4B26-BAD2-E201139269EA}"/>
          </ac:spMkLst>
        </pc:spChg>
        <pc:picChg chg="add mod modCrop">
          <ac:chgData name="Alicia Pandimos Maurer" userId="df0f904375939ee2" providerId="LiveId" clId="{B9EBE5B3-781B-49CE-A552-E710920A934B}" dt="2018-07-21T14:45:18.341" v="908" actId="1076"/>
          <ac:picMkLst>
            <pc:docMk/>
            <pc:sldMk cId="2773543363" sldId="263"/>
            <ac:picMk id="5" creationId="{21BA759F-1963-456E-B9DF-24AB6C887838}"/>
          </ac:picMkLst>
        </pc:picChg>
        <pc:picChg chg="add mod">
          <ac:chgData name="Alicia Pandimos Maurer" userId="df0f904375939ee2" providerId="LiveId" clId="{B9EBE5B3-781B-49CE-A552-E710920A934B}" dt="2018-07-21T14:46:01.924" v="914" actId="1076"/>
          <ac:picMkLst>
            <pc:docMk/>
            <pc:sldMk cId="2773543363" sldId="263"/>
            <ac:picMk id="7" creationId="{3BA5DA66-AD0C-4E8B-A15B-28414D05D211}"/>
          </ac:picMkLst>
        </pc:picChg>
        <pc:picChg chg="add mod">
          <ac:chgData name="Alicia Pandimos Maurer" userId="df0f904375939ee2" providerId="LiveId" clId="{B9EBE5B3-781B-49CE-A552-E710920A934B}" dt="2018-07-21T14:52:23.507" v="990" actId="1076"/>
          <ac:picMkLst>
            <pc:docMk/>
            <pc:sldMk cId="2773543363" sldId="263"/>
            <ac:picMk id="9" creationId="{58FCABDE-C219-4C73-A977-F14FAF313D8A}"/>
          </ac:picMkLst>
        </pc:picChg>
      </pc:sldChg>
      <pc:sldChg chg="addSp delSp modSp add">
        <pc:chgData name="Alicia Pandimos Maurer" userId="df0f904375939ee2" providerId="LiveId" clId="{B9EBE5B3-781B-49CE-A552-E710920A934B}" dt="2018-07-21T15:10:20.551" v="1312"/>
        <pc:sldMkLst>
          <pc:docMk/>
          <pc:sldMk cId="2182891169" sldId="264"/>
        </pc:sldMkLst>
        <pc:spChg chg="mod">
          <ac:chgData name="Alicia Pandimos Maurer" userId="df0f904375939ee2" providerId="LiveId" clId="{B9EBE5B3-781B-49CE-A552-E710920A934B}" dt="2018-07-21T15:10:04.450" v="1311" actId="20577"/>
          <ac:spMkLst>
            <pc:docMk/>
            <pc:sldMk cId="2182891169" sldId="264"/>
            <ac:spMk id="2" creationId="{2C3BFE70-E258-4F5F-9ECD-26AC3536A488}"/>
          </ac:spMkLst>
        </pc:spChg>
        <pc:spChg chg="del">
          <ac:chgData name="Alicia Pandimos Maurer" userId="df0f904375939ee2" providerId="LiveId" clId="{B9EBE5B3-781B-49CE-A552-E710920A934B}" dt="2018-07-21T15:10:20.551" v="1312"/>
          <ac:spMkLst>
            <pc:docMk/>
            <pc:sldMk cId="2182891169" sldId="264"/>
            <ac:spMk id="3" creationId="{88FBC6AE-A0D4-4838-A5C5-6297F99E8AE6}"/>
          </ac:spMkLst>
        </pc:spChg>
        <pc:picChg chg="add mod">
          <ac:chgData name="Alicia Pandimos Maurer" userId="df0f904375939ee2" providerId="LiveId" clId="{B9EBE5B3-781B-49CE-A552-E710920A934B}" dt="2018-07-21T15:10:20.551" v="1312"/>
          <ac:picMkLst>
            <pc:docMk/>
            <pc:sldMk cId="2182891169" sldId="264"/>
            <ac:picMk id="4" creationId="{DBD38888-8D96-4EFA-B948-3F0ADC322F95}"/>
          </ac:picMkLst>
        </pc:picChg>
      </pc:sldChg>
      <pc:sldChg chg="addSp delSp modSp add ord">
        <pc:chgData name="Alicia Pandimos Maurer" userId="df0f904375939ee2" providerId="LiveId" clId="{B9EBE5B3-781B-49CE-A552-E710920A934B}" dt="2018-07-21T15:09:20.098" v="1277" actId="1076"/>
        <pc:sldMkLst>
          <pc:docMk/>
          <pc:sldMk cId="2056627598" sldId="265"/>
        </pc:sldMkLst>
        <pc:spChg chg="mod">
          <ac:chgData name="Alicia Pandimos Maurer" userId="df0f904375939ee2" providerId="LiveId" clId="{B9EBE5B3-781B-49CE-A552-E710920A934B}" dt="2018-07-21T14:58:13.143" v="1105" actId="20577"/>
          <ac:spMkLst>
            <pc:docMk/>
            <pc:sldMk cId="2056627598" sldId="265"/>
            <ac:spMk id="2" creationId="{72D68468-1843-493E-B1FB-6A9EB488E5CF}"/>
          </ac:spMkLst>
        </pc:spChg>
        <pc:spChg chg="mod ord">
          <ac:chgData name="Alicia Pandimos Maurer" userId="df0f904375939ee2" providerId="LiveId" clId="{B9EBE5B3-781B-49CE-A552-E710920A934B}" dt="2018-07-21T15:03:35.927" v="1155" actId="1076"/>
          <ac:spMkLst>
            <pc:docMk/>
            <pc:sldMk cId="2056627598" sldId="265"/>
            <ac:spMk id="3" creationId="{1B952A91-316D-42B6-A56C-303A59E0F007}"/>
          </ac:spMkLst>
        </pc:spChg>
        <pc:spChg chg="add">
          <ac:chgData name="Alicia Pandimos Maurer" userId="df0f904375939ee2" providerId="LiveId" clId="{B9EBE5B3-781B-49CE-A552-E710920A934B}" dt="2018-07-21T15:02:17.740" v="1130"/>
          <ac:spMkLst>
            <pc:docMk/>
            <pc:sldMk cId="2056627598" sldId="265"/>
            <ac:spMk id="10" creationId="{2FE6E570-536B-487F-9E3E-B8567FB71418}"/>
          </ac:spMkLst>
        </pc:spChg>
        <pc:spChg chg="add mod">
          <ac:chgData name="Alicia Pandimos Maurer" userId="df0f904375939ee2" providerId="LiveId" clId="{B9EBE5B3-781B-49CE-A552-E710920A934B}" dt="2018-07-21T15:04:07.744" v="1162" actId="20577"/>
          <ac:spMkLst>
            <pc:docMk/>
            <pc:sldMk cId="2056627598" sldId="265"/>
            <ac:spMk id="11" creationId="{49E8E939-2E41-4644-8D63-4C422F0A26A2}"/>
          </ac:spMkLst>
        </pc:spChg>
        <pc:picChg chg="add del mod">
          <ac:chgData name="Alicia Pandimos Maurer" userId="df0f904375939ee2" providerId="LiveId" clId="{B9EBE5B3-781B-49CE-A552-E710920A934B}" dt="2018-07-21T15:00:36.022" v="1110" actId="478"/>
          <ac:picMkLst>
            <pc:docMk/>
            <pc:sldMk cId="2056627598" sldId="265"/>
            <ac:picMk id="5" creationId="{AD8F1720-42E3-488B-8DE1-492B3C38DF27}"/>
          </ac:picMkLst>
        </pc:picChg>
        <pc:picChg chg="add mod modCrop">
          <ac:chgData name="Alicia Pandimos Maurer" userId="df0f904375939ee2" providerId="LiveId" clId="{B9EBE5B3-781B-49CE-A552-E710920A934B}" dt="2018-07-21T15:03:24.519" v="1152" actId="1076"/>
          <ac:picMkLst>
            <pc:docMk/>
            <pc:sldMk cId="2056627598" sldId="265"/>
            <ac:picMk id="7" creationId="{556F17E9-D640-4B08-9855-978D50473C0B}"/>
          </ac:picMkLst>
        </pc:picChg>
        <pc:picChg chg="add mod modCrop">
          <ac:chgData name="Alicia Pandimos Maurer" userId="df0f904375939ee2" providerId="LiveId" clId="{B9EBE5B3-781B-49CE-A552-E710920A934B}" dt="2018-07-21T15:01:51.668" v="1129" actId="1076"/>
          <ac:picMkLst>
            <pc:docMk/>
            <pc:sldMk cId="2056627598" sldId="265"/>
            <ac:picMk id="9" creationId="{C66F7233-AE78-445B-AA65-E2B4F61CB543}"/>
          </ac:picMkLst>
        </pc:picChg>
        <pc:picChg chg="add del mod">
          <ac:chgData name="Alicia Pandimos Maurer" userId="df0f904375939ee2" providerId="LiveId" clId="{B9EBE5B3-781B-49CE-A552-E710920A934B}" dt="2018-07-21T15:04:37.141" v="1164" actId="478"/>
          <ac:picMkLst>
            <pc:docMk/>
            <pc:sldMk cId="2056627598" sldId="265"/>
            <ac:picMk id="13" creationId="{AFC37C46-21C8-47C6-A991-BEE25681B913}"/>
          </ac:picMkLst>
        </pc:picChg>
        <pc:picChg chg="add del mod">
          <ac:chgData name="Alicia Pandimos Maurer" userId="df0f904375939ee2" providerId="LiveId" clId="{B9EBE5B3-781B-49CE-A552-E710920A934B}" dt="2018-07-21T15:04:44.668" v="1167" actId="478"/>
          <ac:picMkLst>
            <pc:docMk/>
            <pc:sldMk cId="2056627598" sldId="265"/>
            <ac:picMk id="15" creationId="{7F9641A7-0AA3-4742-AD17-3B0E81063775}"/>
          </ac:picMkLst>
        </pc:picChg>
        <pc:picChg chg="add del mod">
          <ac:chgData name="Alicia Pandimos Maurer" userId="df0f904375939ee2" providerId="LiveId" clId="{B9EBE5B3-781B-49CE-A552-E710920A934B}" dt="2018-07-21T15:04:49.137" v="1169" actId="478"/>
          <ac:picMkLst>
            <pc:docMk/>
            <pc:sldMk cId="2056627598" sldId="265"/>
            <ac:picMk id="17" creationId="{FDF5D642-20E2-41B3-BC0D-8EE2B8A524DE}"/>
          </ac:picMkLst>
        </pc:picChg>
        <pc:picChg chg="add del mod">
          <ac:chgData name="Alicia Pandimos Maurer" userId="df0f904375939ee2" providerId="LiveId" clId="{B9EBE5B3-781B-49CE-A552-E710920A934B}" dt="2018-07-21T15:04:52.667" v="1171" actId="478"/>
          <ac:picMkLst>
            <pc:docMk/>
            <pc:sldMk cId="2056627598" sldId="265"/>
            <ac:picMk id="19" creationId="{AD3092EA-1162-4F5A-B9D6-584C14E6A1E0}"/>
          </ac:picMkLst>
        </pc:picChg>
        <pc:picChg chg="add del mod">
          <ac:chgData name="Alicia Pandimos Maurer" userId="df0f904375939ee2" providerId="LiveId" clId="{B9EBE5B3-781B-49CE-A552-E710920A934B}" dt="2018-07-21T15:04:56.406" v="1173" actId="478"/>
          <ac:picMkLst>
            <pc:docMk/>
            <pc:sldMk cId="2056627598" sldId="265"/>
            <ac:picMk id="21" creationId="{D80337EA-1568-4B83-B5FC-0EC4710E7039}"/>
          </ac:picMkLst>
        </pc:picChg>
        <pc:picChg chg="add del mod">
          <ac:chgData name="Alicia Pandimos Maurer" userId="df0f904375939ee2" providerId="LiveId" clId="{B9EBE5B3-781B-49CE-A552-E710920A934B}" dt="2018-07-21T15:05:00.095" v="1175" actId="478"/>
          <ac:picMkLst>
            <pc:docMk/>
            <pc:sldMk cId="2056627598" sldId="265"/>
            <ac:picMk id="23" creationId="{135B460F-BBA4-4519-9470-51E490C8056D}"/>
          </ac:picMkLst>
        </pc:picChg>
        <pc:picChg chg="add del mod">
          <ac:chgData name="Alicia Pandimos Maurer" userId="df0f904375939ee2" providerId="LiveId" clId="{B9EBE5B3-781B-49CE-A552-E710920A934B}" dt="2018-07-21T15:05:03.189" v="1177" actId="478"/>
          <ac:picMkLst>
            <pc:docMk/>
            <pc:sldMk cId="2056627598" sldId="265"/>
            <ac:picMk id="25" creationId="{DA118F23-C244-4D27-AD9C-3CC34BDAABF4}"/>
          </ac:picMkLst>
        </pc:picChg>
        <pc:picChg chg="add del mod">
          <ac:chgData name="Alicia Pandimos Maurer" userId="df0f904375939ee2" providerId="LiveId" clId="{B9EBE5B3-781B-49CE-A552-E710920A934B}" dt="2018-07-21T15:05:06.459" v="1179" actId="478"/>
          <ac:picMkLst>
            <pc:docMk/>
            <pc:sldMk cId="2056627598" sldId="265"/>
            <ac:picMk id="27" creationId="{65AFE9E5-DBCF-4776-B1CC-6B7BA01D8A9C}"/>
          </ac:picMkLst>
        </pc:picChg>
        <pc:picChg chg="add del mod">
          <ac:chgData name="Alicia Pandimos Maurer" userId="df0f904375939ee2" providerId="LiveId" clId="{B9EBE5B3-781B-49CE-A552-E710920A934B}" dt="2018-07-21T15:05:09.598" v="1181" actId="478"/>
          <ac:picMkLst>
            <pc:docMk/>
            <pc:sldMk cId="2056627598" sldId="265"/>
            <ac:picMk id="29" creationId="{D68D2438-D7B6-43FF-950F-F13294FA06E2}"/>
          </ac:picMkLst>
        </pc:picChg>
        <pc:picChg chg="add del mod">
          <ac:chgData name="Alicia Pandimos Maurer" userId="df0f904375939ee2" providerId="LiveId" clId="{B9EBE5B3-781B-49CE-A552-E710920A934B}" dt="2018-07-21T15:05:12.888" v="1183" actId="478"/>
          <ac:picMkLst>
            <pc:docMk/>
            <pc:sldMk cId="2056627598" sldId="265"/>
            <ac:picMk id="31" creationId="{4444A6A5-01B0-4885-981D-3CD281966127}"/>
          </ac:picMkLst>
        </pc:picChg>
        <pc:picChg chg="add mod">
          <ac:chgData name="Alicia Pandimos Maurer" userId="df0f904375939ee2" providerId="LiveId" clId="{B9EBE5B3-781B-49CE-A552-E710920A934B}" dt="2018-07-21T15:08:29.684" v="1256" actId="1076"/>
          <ac:picMkLst>
            <pc:docMk/>
            <pc:sldMk cId="2056627598" sldId="265"/>
            <ac:picMk id="33" creationId="{2E39D4F1-7314-4554-A447-7A1E24862E02}"/>
          </ac:picMkLst>
        </pc:picChg>
        <pc:picChg chg="add del mod">
          <ac:chgData name="Alicia Pandimos Maurer" userId="df0f904375939ee2" providerId="LiveId" clId="{B9EBE5B3-781B-49CE-A552-E710920A934B}" dt="2018-07-21T15:05:25.655" v="1188" actId="478"/>
          <ac:picMkLst>
            <pc:docMk/>
            <pc:sldMk cId="2056627598" sldId="265"/>
            <ac:picMk id="35" creationId="{BCB54048-E00F-4FE4-B4F8-3460DD342B21}"/>
          </ac:picMkLst>
        </pc:picChg>
        <pc:picChg chg="add del mod">
          <ac:chgData name="Alicia Pandimos Maurer" userId="df0f904375939ee2" providerId="LiveId" clId="{B9EBE5B3-781B-49CE-A552-E710920A934B}" dt="2018-07-21T15:05:29.638" v="1190" actId="478"/>
          <ac:picMkLst>
            <pc:docMk/>
            <pc:sldMk cId="2056627598" sldId="265"/>
            <ac:picMk id="37" creationId="{34D6FE8B-89F2-476C-9BEF-09067F4E4164}"/>
          </ac:picMkLst>
        </pc:picChg>
        <pc:picChg chg="add del mod">
          <ac:chgData name="Alicia Pandimos Maurer" userId="df0f904375939ee2" providerId="LiveId" clId="{B9EBE5B3-781B-49CE-A552-E710920A934B}" dt="2018-07-21T15:05:33.053" v="1192" actId="478"/>
          <ac:picMkLst>
            <pc:docMk/>
            <pc:sldMk cId="2056627598" sldId="265"/>
            <ac:picMk id="39" creationId="{B61B4A26-EBCC-4027-8E24-EC3288D93468}"/>
          </ac:picMkLst>
        </pc:picChg>
        <pc:picChg chg="add del mod">
          <ac:chgData name="Alicia Pandimos Maurer" userId="df0f904375939ee2" providerId="LiveId" clId="{B9EBE5B3-781B-49CE-A552-E710920A934B}" dt="2018-07-21T15:05:35.856" v="1194" actId="478"/>
          <ac:picMkLst>
            <pc:docMk/>
            <pc:sldMk cId="2056627598" sldId="265"/>
            <ac:picMk id="41" creationId="{F707864F-2A31-4DDF-88D4-D8DCAEC02855}"/>
          </ac:picMkLst>
        </pc:picChg>
        <pc:picChg chg="add del mod">
          <ac:chgData name="Alicia Pandimos Maurer" userId="df0f904375939ee2" providerId="LiveId" clId="{B9EBE5B3-781B-49CE-A552-E710920A934B}" dt="2018-07-21T15:05:38.293" v="1196" actId="478"/>
          <ac:picMkLst>
            <pc:docMk/>
            <pc:sldMk cId="2056627598" sldId="265"/>
            <ac:picMk id="43" creationId="{C72549E4-0AD2-4095-8080-E4D1DFDA513F}"/>
          </ac:picMkLst>
        </pc:picChg>
        <pc:picChg chg="add del mod">
          <ac:chgData name="Alicia Pandimos Maurer" userId="df0f904375939ee2" providerId="LiveId" clId="{B9EBE5B3-781B-49CE-A552-E710920A934B}" dt="2018-07-21T15:05:40.756" v="1198" actId="478"/>
          <ac:picMkLst>
            <pc:docMk/>
            <pc:sldMk cId="2056627598" sldId="265"/>
            <ac:picMk id="45" creationId="{A5ACDF32-AABD-4686-BB07-C27D9242668A}"/>
          </ac:picMkLst>
        </pc:picChg>
        <pc:picChg chg="add del mod">
          <ac:chgData name="Alicia Pandimos Maurer" userId="df0f904375939ee2" providerId="LiveId" clId="{B9EBE5B3-781B-49CE-A552-E710920A934B}" dt="2018-07-21T15:05:44.874" v="1200" actId="478"/>
          <ac:picMkLst>
            <pc:docMk/>
            <pc:sldMk cId="2056627598" sldId="265"/>
            <ac:picMk id="47" creationId="{5D451B9E-C5AC-4401-8A45-27A9D1DD46DF}"/>
          </ac:picMkLst>
        </pc:picChg>
        <pc:picChg chg="add mod">
          <ac:chgData name="Alicia Pandimos Maurer" userId="df0f904375939ee2" providerId="LiveId" clId="{B9EBE5B3-781B-49CE-A552-E710920A934B}" dt="2018-07-21T15:09:20.098" v="1277" actId="1076"/>
          <ac:picMkLst>
            <pc:docMk/>
            <pc:sldMk cId="2056627598" sldId="265"/>
            <ac:picMk id="49" creationId="{0E9E2983-8EB0-4767-9833-934CE5A53339}"/>
          </ac:picMkLst>
        </pc:picChg>
        <pc:picChg chg="add mod">
          <ac:chgData name="Alicia Pandimos Maurer" userId="df0f904375939ee2" providerId="LiveId" clId="{B9EBE5B3-781B-49CE-A552-E710920A934B}" dt="2018-07-21T15:08:50.625" v="1264" actId="1076"/>
          <ac:picMkLst>
            <pc:docMk/>
            <pc:sldMk cId="2056627598" sldId="265"/>
            <ac:picMk id="51" creationId="{1C0B53CE-2C60-43BF-9B91-46E3A70F03D9}"/>
          </ac:picMkLst>
        </pc:picChg>
        <pc:picChg chg="add del mod">
          <ac:chgData name="Alicia Pandimos Maurer" userId="df0f904375939ee2" providerId="LiveId" clId="{B9EBE5B3-781B-49CE-A552-E710920A934B}" dt="2018-07-21T15:06:18.398" v="1215" actId="478"/>
          <ac:picMkLst>
            <pc:docMk/>
            <pc:sldMk cId="2056627598" sldId="265"/>
            <ac:picMk id="53" creationId="{73EF58E0-343A-4648-BB68-1A979A4EE75B}"/>
          </ac:picMkLst>
        </pc:picChg>
        <pc:picChg chg="add del mod">
          <ac:chgData name="Alicia Pandimos Maurer" userId="df0f904375939ee2" providerId="LiveId" clId="{B9EBE5B3-781B-49CE-A552-E710920A934B}" dt="2018-07-21T15:06:22.487" v="1217" actId="478"/>
          <ac:picMkLst>
            <pc:docMk/>
            <pc:sldMk cId="2056627598" sldId="265"/>
            <ac:picMk id="55" creationId="{9F2A555C-96F8-4E0C-BDF5-9FEFEDB6BDAE}"/>
          </ac:picMkLst>
        </pc:picChg>
        <pc:picChg chg="add del mod">
          <ac:chgData name="Alicia Pandimos Maurer" userId="df0f904375939ee2" providerId="LiveId" clId="{B9EBE5B3-781B-49CE-A552-E710920A934B}" dt="2018-07-21T15:06:25.515" v="1219" actId="478"/>
          <ac:picMkLst>
            <pc:docMk/>
            <pc:sldMk cId="2056627598" sldId="265"/>
            <ac:picMk id="57" creationId="{2AEB8BC1-B934-4164-8ADB-A1DDB2C3525D}"/>
          </ac:picMkLst>
        </pc:picChg>
        <pc:picChg chg="add mod">
          <ac:chgData name="Alicia Pandimos Maurer" userId="df0f904375939ee2" providerId="LiveId" clId="{B9EBE5B3-781B-49CE-A552-E710920A934B}" dt="2018-07-21T15:09:14.788" v="1274" actId="1076"/>
          <ac:picMkLst>
            <pc:docMk/>
            <pc:sldMk cId="2056627598" sldId="265"/>
            <ac:picMk id="59" creationId="{E4F32EF9-CDB6-450F-BD42-42CCE233BC5F}"/>
          </ac:picMkLst>
        </pc:picChg>
        <pc:picChg chg="add del mod">
          <ac:chgData name="Alicia Pandimos Maurer" userId="df0f904375939ee2" providerId="LiveId" clId="{B9EBE5B3-781B-49CE-A552-E710920A934B}" dt="2018-07-21T15:06:36.391" v="1224" actId="478"/>
          <ac:picMkLst>
            <pc:docMk/>
            <pc:sldMk cId="2056627598" sldId="265"/>
            <ac:picMk id="61" creationId="{A571E9EA-9CA2-4EDC-B9A6-A1E2C4B1D306}"/>
          </ac:picMkLst>
        </pc:picChg>
        <pc:picChg chg="add del mod">
          <ac:chgData name="Alicia Pandimos Maurer" userId="df0f904375939ee2" providerId="LiveId" clId="{B9EBE5B3-781B-49CE-A552-E710920A934B}" dt="2018-07-21T15:06:39.396" v="1226" actId="478"/>
          <ac:picMkLst>
            <pc:docMk/>
            <pc:sldMk cId="2056627598" sldId="265"/>
            <ac:picMk id="63" creationId="{D84F8723-DC0F-429F-B410-16643519B90C}"/>
          </ac:picMkLst>
        </pc:picChg>
        <pc:picChg chg="add del mod">
          <ac:chgData name="Alicia Pandimos Maurer" userId="df0f904375939ee2" providerId="LiveId" clId="{B9EBE5B3-781B-49CE-A552-E710920A934B}" dt="2018-07-21T15:06:44.025" v="1228" actId="478"/>
          <ac:picMkLst>
            <pc:docMk/>
            <pc:sldMk cId="2056627598" sldId="265"/>
            <ac:picMk id="65" creationId="{965394E8-2B38-420A-935F-87091DA4D1C5}"/>
          </ac:picMkLst>
        </pc:picChg>
        <pc:picChg chg="add del mod">
          <ac:chgData name="Alicia Pandimos Maurer" userId="df0f904375939ee2" providerId="LiveId" clId="{B9EBE5B3-781B-49CE-A552-E710920A934B}" dt="2018-07-21T15:06:46.954" v="1230" actId="478"/>
          <ac:picMkLst>
            <pc:docMk/>
            <pc:sldMk cId="2056627598" sldId="265"/>
            <ac:picMk id="67" creationId="{A688127C-3EE1-4D2F-9BD6-70B5E2631ECF}"/>
          </ac:picMkLst>
        </pc:picChg>
        <pc:picChg chg="add del mod">
          <ac:chgData name="Alicia Pandimos Maurer" userId="df0f904375939ee2" providerId="LiveId" clId="{B9EBE5B3-781B-49CE-A552-E710920A934B}" dt="2018-07-21T15:06:49.785" v="1232" actId="478"/>
          <ac:picMkLst>
            <pc:docMk/>
            <pc:sldMk cId="2056627598" sldId="265"/>
            <ac:picMk id="69" creationId="{9FE78E74-31B7-4A41-9B9E-594D363738EA}"/>
          </ac:picMkLst>
        </pc:picChg>
        <pc:picChg chg="add del mod">
          <ac:chgData name="Alicia Pandimos Maurer" userId="df0f904375939ee2" providerId="LiveId" clId="{B9EBE5B3-781B-49CE-A552-E710920A934B}" dt="2018-07-21T15:06:52.320" v="1234" actId="478"/>
          <ac:picMkLst>
            <pc:docMk/>
            <pc:sldMk cId="2056627598" sldId="265"/>
            <ac:picMk id="71" creationId="{D9635E24-1530-4AE0-8934-AF729195DF8D}"/>
          </ac:picMkLst>
        </pc:picChg>
        <pc:picChg chg="add del mod">
          <ac:chgData name="Alicia Pandimos Maurer" userId="df0f904375939ee2" providerId="LiveId" clId="{B9EBE5B3-781B-49CE-A552-E710920A934B}" dt="2018-07-21T15:06:54.773" v="1236" actId="478"/>
          <ac:picMkLst>
            <pc:docMk/>
            <pc:sldMk cId="2056627598" sldId="265"/>
            <ac:picMk id="73" creationId="{C6B8D67F-43A6-49B3-A4AE-6E588E93C77F}"/>
          </ac:picMkLst>
        </pc:picChg>
        <pc:picChg chg="add del mod">
          <ac:chgData name="Alicia Pandimos Maurer" userId="df0f904375939ee2" providerId="LiveId" clId="{B9EBE5B3-781B-49CE-A552-E710920A934B}" dt="2018-07-21T15:06:57.517" v="1238" actId="478"/>
          <ac:picMkLst>
            <pc:docMk/>
            <pc:sldMk cId="2056627598" sldId="265"/>
            <ac:picMk id="75" creationId="{04BB6EE6-49F8-479A-8513-F619161F994B}"/>
          </ac:picMkLst>
        </pc:picChg>
        <pc:picChg chg="add mod modCrop">
          <ac:chgData name="Alicia Pandimos Maurer" userId="df0f904375939ee2" providerId="LiveId" clId="{B9EBE5B3-781B-49CE-A552-E710920A934B}" dt="2018-07-21T15:09:16.589" v="1275" actId="1076"/>
          <ac:picMkLst>
            <pc:docMk/>
            <pc:sldMk cId="2056627598" sldId="265"/>
            <ac:picMk id="77" creationId="{AE963698-ADF2-4AB3-8E29-9AC08E177594}"/>
          </ac:picMkLst>
        </pc:picChg>
        <pc:picChg chg="add mod modCrop">
          <ac:chgData name="Alicia Pandimos Maurer" userId="df0f904375939ee2" providerId="LiveId" clId="{B9EBE5B3-781B-49CE-A552-E710920A934B}" dt="2018-07-21T15:09:18.133" v="1276" actId="1076"/>
          <ac:picMkLst>
            <pc:docMk/>
            <pc:sldMk cId="2056627598" sldId="265"/>
            <ac:picMk id="79" creationId="{A73CA52C-344C-4CC7-84BD-821530E4F144}"/>
          </ac:picMkLst>
        </pc:picChg>
        <pc:picChg chg="add del mod">
          <ac:chgData name="Alicia Pandimos Maurer" userId="df0f904375939ee2" providerId="LiveId" clId="{B9EBE5B3-781B-49CE-A552-E710920A934B}" dt="2018-07-21T15:07:45.908" v="1246" actId="478"/>
          <ac:picMkLst>
            <pc:docMk/>
            <pc:sldMk cId="2056627598" sldId="265"/>
            <ac:picMk id="81" creationId="{3D078F7F-AE2C-4263-8141-78125E5A8707}"/>
          </ac:picMkLst>
        </pc:picChg>
      </pc:sldChg>
      <pc:sldChg chg="addSp delSp modSp add">
        <pc:chgData name="Alicia Pandimos Maurer" userId="df0f904375939ee2" providerId="LiveId" clId="{B9EBE5B3-781B-49CE-A552-E710920A934B}" dt="2018-07-21T15:11:06.304" v="1345"/>
        <pc:sldMkLst>
          <pc:docMk/>
          <pc:sldMk cId="463152320" sldId="266"/>
        </pc:sldMkLst>
        <pc:spChg chg="mod">
          <ac:chgData name="Alicia Pandimos Maurer" userId="df0f904375939ee2" providerId="LiveId" clId="{B9EBE5B3-781B-49CE-A552-E710920A934B}" dt="2018-07-21T15:10:54.616" v="1344" actId="20577"/>
          <ac:spMkLst>
            <pc:docMk/>
            <pc:sldMk cId="463152320" sldId="266"/>
            <ac:spMk id="2" creationId="{EB9AE029-80B7-4CC2-A2DA-AE22E11DF150}"/>
          </ac:spMkLst>
        </pc:spChg>
        <pc:spChg chg="del">
          <ac:chgData name="Alicia Pandimos Maurer" userId="df0f904375939ee2" providerId="LiveId" clId="{B9EBE5B3-781B-49CE-A552-E710920A934B}" dt="2018-07-21T15:11:06.304" v="1345"/>
          <ac:spMkLst>
            <pc:docMk/>
            <pc:sldMk cId="463152320" sldId="266"/>
            <ac:spMk id="3" creationId="{EEBB0B2A-C61D-4258-9232-8B8B98367DC1}"/>
          </ac:spMkLst>
        </pc:spChg>
        <pc:picChg chg="add mod">
          <ac:chgData name="Alicia Pandimos Maurer" userId="df0f904375939ee2" providerId="LiveId" clId="{B9EBE5B3-781B-49CE-A552-E710920A934B}" dt="2018-07-21T15:11:06.304" v="1345"/>
          <ac:picMkLst>
            <pc:docMk/>
            <pc:sldMk cId="463152320" sldId="266"/>
            <ac:picMk id="4" creationId="{99226346-9292-45A3-9EB4-CF06EA41C88B}"/>
          </ac:picMkLst>
        </pc:picChg>
      </pc:sldChg>
      <pc:sldChg chg="addSp delSp modSp add ord">
        <pc:chgData name="Alicia Pandimos Maurer" userId="df0f904375939ee2" providerId="LiveId" clId="{B9EBE5B3-781B-49CE-A552-E710920A934B}" dt="2018-07-21T15:15:31.493" v="1389"/>
        <pc:sldMkLst>
          <pc:docMk/>
          <pc:sldMk cId="2155420481" sldId="267"/>
        </pc:sldMkLst>
        <pc:spChg chg="mod">
          <ac:chgData name="Alicia Pandimos Maurer" userId="df0f904375939ee2" providerId="LiveId" clId="{B9EBE5B3-781B-49CE-A552-E710920A934B}" dt="2018-07-21T15:15:14.488" v="1388" actId="20577"/>
          <ac:spMkLst>
            <pc:docMk/>
            <pc:sldMk cId="2155420481" sldId="267"/>
            <ac:spMk id="2" creationId="{739A6F23-646C-4CC6-A994-036AFE7411E9}"/>
          </ac:spMkLst>
        </pc:spChg>
        <pc:spChg chg="del">
          <ac:chgData name="Alicia Pandimos Maurer" userId="df0f904375939ee2" providerId="LiveId" clId="{B9EBE5B3-781B-49CE-A552-E710920A934B}" dt="2018-07-21T15:15:31.493" v="1389"/>
          <ac:spMkLst>
            <pc:docMk/>
            <pc:sldMk cId="2155420481" sldId="267"/>
            <ac:spMk id="3" creationId="{ECC1499A-1041-4711-BA72-4DBFB69A092B}"/>
          </ac:spMkLst>
        </pc:spChg>
        <pc:picChg chg="add mod">
          <ac:chgData name="Alicia Pandimos Maurer" userId="df0f904375939ee2" providerId="LiveId" clId="{B9EBE5B3-781B-49CE-A552-E710920A934B}" dt="2018-07-21T15:15:31.493" v="1389"/>
          <ac:picMkLst>
            <pc:docMk/>
            <pc:sldMk cId="2155420481" sldId="267"/>
            <ac:picMk id="4" creationId="{BBE7113F-9F41-4A5A-8E5E-0C89512A93DF}"/>
          </ac:picMkLst>
        </pc:picChg>
      </pc:sldChg>
      <pc:sldChg chg="addSp delSp modSp add">
        <pc:chgData name="Alicia Pandimos Maurer" userId="df0f904375939ee2" providerId="LiveId" clId="{B9EBE5B3-781B-49CE-A552-E710920A934B}" dt="2018-07-21T15:14:09.298" v="1378" actId="14100"/>
        <pc:sldMkLst>
          <pc:docMk/>
          <pc:sldMk cId="917289910" sldId="268"/>
        </pc:sldMkLst>
        <pc:spChg chg="mod">
          <ac:chgData name="Alicia Pandimos Maurer" userId="df0f904375939ee2" providerId="LiveId" clId="{B9EBE5B3-781B-49CE-A552-E710920A934B}" dt="2018-07-21T15:11:27.097" v="1366" actId="20577"/>
          <ac:spMkLst>
            <pc:docMk/>
            <pc:sldMk cId="917289910" sldId="268"/>
            <ac:spMk id="2" creationId="{9AFB24E4-7240-408F-89ED-E814B9F9E019}"/>
          </ac:spMkLst>
        </pc:spChg>
        <pc:spChg chg="del">
          <ac:chgData name="Alicia Pandimos Maurer" userId="df0f904375939ee2" providerId="LiveId" clId="{B9EBE5B3-781B-49CE-A552-E710920A934B}" dt="2018-07-21T15:12:46.238" v="1367"/>
          <ac:spMkLst>
            <pc:docMk/>
            <pc:sldMk cId="917289910" sldId="268"/>
            <ac:spMk id="3" creationId="{0381936D-C1EB-4FCF-BB88-E4F17AC31193}"/>
          </ac:spMkLst>
        </pc:spChg>
        <pc:picChg chg="add mod">
          <ac:chgData name="Alicia Pandimos Maurer" userId="df0f904375939ee2" providerId="LiveId" clId="{B9EBE5B3-781B-49CE-A552-E710920A934B}" dt="2018-07-21T15:14:09.298" v="1378" actId="14100"/>
          <ac:picMkLst>
            <pc:docMk/>
            <pc:sldMk cId="917289910" sldId="268"/>
            <ac:picMk id="5" creationId="{92848A83-1398-42C7-A0F6-53442584734A}"/>
          </ac:picMkLst>
        </pc:picChg>
        <pc:picChg chg="add mod">
          <ac:chgData name="Alicia Pandimos Maurer" userId="df0f904375939ee2" providerId="LiveId" clId="{B9EBE5B3-781B-49CE-A552-E710920A934B}" dt="2018-07-21T15:14:02.064" v="1374" actId="1076"/>
          <ac:picMkLst>
            <pc:docMk/>
            <pc:sldMk cId="917289910" sldId="268"/>
            <ac:picMk id="7" creationId="{B701FABE-8047-4CA1-8B96-E6D4C78CCBF7}"/>
          </ac:picMkLst>
        </pc:picChg>
      </pc:sldChg>
      <pc:sldChg chg="addSp delSp modSp add">
        <pc:chgData name="Alicia Pandimos Maurer" userId="df0f904375939ee2" providerId="LiveId" clId="{B9EBE5B3-781B-49CE-A552-E710920A934B}" dt="2018-07-21T15:18:16.196" v="1433"/>
        <pc:sldMkLst>
          <pc:docMk/>
          <pc:sldMk cId="1434941959" sldId="269"/>
        </pc:sldMkLst>
        <pc:spChg chg="mod">
          <ac:chgData name="Alicia Pandimos Maurer" userId="df0f904375939ee2" providerId="LiveId" clId="{B9EBE5B3-781B-49CE-A552-E710920A934B}" dt="2018-07-21T15:17:44.915" v="1432" actId="20577"/>
          <ac:spMkLst>
            <pc:docMk/>
            <pc:sldMk cId="1434941959" sldId="269"/>
            <ac:spMk id="2" creationId="{E7CE2BF1-8F93-472C-880B-72D5E249273E}"/>
          </ac:spMkLst>
        </pc:spChg>
        <pc:spChg chg="del">
          <ac:chgData name="Alicia Pandimos Maurer" userId="df0f904375939ee2" providerId="LiveId" clId="{B9EBE5B3-781B-49CE-A552-E710920A934B}" dt="2018-07-21T15:18:16.196" v="1433"/>
          <ac:spMkLst>
            <pc:docMk/>
            <pc:sldMk cId="1434941959" sldId="269"/>
            <ac:spMk id="3" creationId="{866843C4-3F83-4950-B1CB-A461AA0CCB58}"/>
          </ac:spMkLst>
        </pc:spChg>
        <pc:picChg chg="add mod">
          <ac:chgData name="Alicia Pandimos Maurer" userId="df0f904375939ee2" providerId="LiveId" clId="{B9EBE5B3-781B-49CE-A552-E710920A934B}" dt="2018-07-21T15:18:16.196" v="1433"/>
          <ac:picMkLst>
            <pc:docMk/>
            <pc:sldMk cId="1434941959" sldId="269"/>
            <ac:picMk id="4" creationId="{5E300DF7-C5C3-4E18-A132-841B9C55D095}"/>
          </ac:picMkLst>
        </pc:picChg>
      </pc:sldChg>
      <pc:sldChg chg="addSp delSp modSp add ord">
        <pc:chgData name="Alicia Pandimos Maurer" userId="df0f904375939ee2" providerId="LiveId" clId="{B9EBE5B3-781B-49CE-A552-E710920A934B}" dt="2018-07-21T15:16:59.589" v="1413"/>
        <pc:sldMkLst>
          <pc:docMk/>
          <pc:sldMk cId="2350443605" sldId="270"/>
        </pc:sldMkLst>
        <pc:spChg chg="mod">
          <ac:chgData name="Alicia Pandimos Maurer" userId="df0f904375939ee2" providerId="LiveId" clId="{B9EBE5B3-781B-49CE-A552-E710920A934B}" dt="2018-07-21T15:16:39.456" v="1411" actId="20577"/>
          <ac:spMkLst>
            <pc:docMk/>
            <pc:sldMk cId="2350443605" sldId="270"/>
            <ac:spMk id="2" creationId="{515804FE-BB68-4775-873A-65B66BC3B989}"/>
          </ac:spMkLst>
        </pc:spChg>
        <pc:spChg chg="del">
          <ac:chgData name="Alicia Pandimos Maurer" userId="df0f904375939ee2" providerId="LiveId" clId="{B9EBE5B3-781B-49CE-A552-E710920A934B}" dt="2018-07-21T15:16:55.086" v="1412"/>
          <ac:spMkLst>
            <pc:docMk/>
            <pc:sldMk cId="2350443605" sldId="270"/>
            <ac:spMk id="3" creationId="{FC85A0EB-2990-4876-AD71-6407E6A52335}"/>
          </ac:spMkLst>
        </pc:spChg>
        <pc:picChg chg="add mod">
          <ac:chgData name="Alicia Pandimos Maurer" userId="df0f904375939ee2" providerId="LiveId" clId="{B9EBE5B3-781B-49CE-A552-E710920A934B}" dt="2018-07-21T15:16:55.086" v="1412"/>
          <ac:picMkLst>
            <pc:docMk/>
            <pc:sldMk cId="2350443605" sldId="270"/>
            <ac:picMk id="4" creationId="{CCEFCBFC-E423-4EF6-AFDC-338236B3444D}"/>
          </ac:picMkLst>
        </pc:picChg>
      </pc:sldChg>
      <pc:sldChg chg="addSp delSp modSp add">
        <pc:chgData name="Alicia Pandimos Maurer" userId="df0f904375939ee2" providerId="LiveId" clId="{B9EBE5B3-781B-49CE-A552-E710920A934B}" dt="2018-07-21T15:18:39.708" v="1456" actId="20577"/>
        <pc:sldMkLst>
          <pc:docMk/>
          <pc:sldMk cId="3469373519" sldId="271"/>
        </pc:sldMkLst>
        <pc:spChg chg="mod">
          <ac:chgData name="Alicia Pandimos Maurer" userId="df0f904375939ee2" providerId="LiveId" clId="{B9EBE5B3-781B-49CE-A552-E710920A934B}" dt="2018-07-21T15:18:39.708" v="1456" actId="20577"/>
          <ac:spMkLst>
            <pc:docMk/>
            <pc:sldMk cId="3469373519" sldId="271"/>
            <ac:spMk id="2" creationId="{70BC47A1-1CC7-4254-9714-C9CD05F76719}"/>
          </ac:spMkLst>
        </pc:spChg>
        <pc:spChg chg="del">
          <ac:chgData name="Alicia Pandimos Maurer" userId="df0f904375939ee2" providerId="LiveId" clId="{B9EBE5B3-781B-49CE-A552-E710920A934B}" dt="2018-07-21T15:18:31.386" v="1435"/>
          <ac:spMkLst>
            <pc:docMk/>
            <pc:sldMk cId="3469373519" sldId="271"/>
            <ac:spMk id="3" creationId="{BC06DE48-AA1F-451A-AF37-9B37C688C0DE}"/>
          </ac:spMkLst>
        </pc:spChg>
        <pc:picChg chg="add mod">
          <ac:chgData name="Alicia Pandimos Maurer" userId="df0f904375939ee2" providerId="LiveId" clId="{B9EBE5B3-781B-49CE-A552-E710920A934B}" dt="2018-07-21T15:18:31.386" v="1435"/>
          <ac:picMkLst>
            <pc:docMk/>
            <pc:sldMk cId="3469373519" sldId="271"/>
            <ac:picMk id="4" creationId="{434C3D04-530D-4CEB-A647-8785C039C8F0}"/>
          </ac:picMkLst>
        </pc:picChg>
      </pc:sldChg>
      <pc:sldChg chg="addSp modSp add">
        <pc:chgData name="Alicia Pandimos Maurer" userId="df0f904375939ee2" providerId="LiveId" clId="{B9EBE5B3-781B-49CE-A552-E710920A934B}" dt="2018-07-21T15:29:11.622" v="1872" actId="1076"/>
        <pc:sldMkLst>
          <pc:docMk/>
          <pc:sldMk cId="3560035443" sldId="272"/>
        </pc:sldMkLst>
        <pc:spChg chg="mod">
          <ac:chgData name="Alicia Pandimos Maurer" userId="df0f904375939ee2" providerId="LiveId" clId="{B9EBE5B3-781B-49CE-A552-E710920A934B}" dt="2018-07-21T15:19:48.327" v="1480" actId="20577"/>
          <ac:spMkLst>
            <pc:docMk/>
            <pc:sldMk cId="3560035443" sldId="272"/>
            <ac:spMk id="2" creationId="{DB64B0A3-A30B-4714-8576-4E76F20234BA}"/>
          </ac:spMkLst>
        </pc:spChg>
        <pc:spChg chg="mod">
          <ac:chgData name="Alicia Pandimos Maurer" userId="df0f904375939ee2" providerId="LiveId" clId="{B9EBE5B3-781B-49CE-A552-E710920A934B}" dt="2018-07-21T15:29:00.893" v="1847" actId="6549"/>
          <ac:spMkLst>
            <pc:docMk/>
            <pc:sldMk cId="3560035443" sldId="272"/>
            <ac:spMk id="3" creationId="{50249E81-33D9-4D48-A239-294E078647D1}"/>
          </ac:spMkLst>
        </pc:spChg>
        <pc:picChg chg="add mod">
          <ac:chgData name="Alicia Pandimos Maurer" userId="df0f904375939ee2" providerId="LiveId" clId="{B9EBE5B3-781B-49CE-A552-E710920A934B}" dt="2018-07-21T15:29:06.624" v="1858" actId="1036"/>
          <ac:picMkLst>
            <pc:docMk/>
            <pc:sldMk cId="3560035443" sldId="272"/>
            <ac:picMk id="5" creationId="{0E9043A9-F4C8-40AB-B487-420FDBB50B58}"/>
          </ac:picMkLst>
        </pc:picChg>
        <pc:picChg chg="add mod">
          <ac:chgData name="Alicia Pandimos Maurer" userId="df0f904375939ee2" providerId="LiveId" clId="{B9EBE5B3-781B-49CE-A552-E710920A934B}" dt="2018-07-21T15:29:11.622" v="1872" actId="1076"/>
          <ac:picMkLst>
            <pc:docMk/>
            <pc:sldMk cId="3560035443" sldId="272"/>
            <ac:picMk id="7" creationId="{F715893E-B639-41CB-A6BC-AF39CFAE2AB5}"/>
          </ac:picMkLst>
        </pc:picChg>
      </pc:sldChg>
      <pc:sldChg chg="addSp delSp modSp add">
        <pc:chgData name="Alicia Pandimos Maurer" userId="df0f904375939ee2" providerId="LiveId" clId="{B9EBE5B3-781B-49CE-A552-E710920A934B}" dt="2018-07-21T15:31:22.508" v="1898" actId="1076"/>
        <pc:sldMkLst>
          <pc:docMk/>
          <pc:sldMk cId="4037757080" sldId="273"/>
        </pc:sldMkLst>
        <pc:spChg chg="mod">
          <ac:chgData name="Alicia Pandimos Maurer" userId="df0f904375939ee2" providerId="LiveId" clId="{B9EBE5B3-781B-49CE-A552-E710920A934B}" dt="2018-07-21T15:26:05.199" v="1740" actId="20577"/>
          <ac:spMkLst>
            <pc:docMk/>
            <pc:sldMk cId="4037757080" sldId="273"/>
            <ac:spMk id="2" creationId="{EC2197F0-B42A-4743-B957-D4B31BE4EB3A}"/>
          </ac:spMkLst>
        </pc:spChg>
        <pc:spChg chg="mod">
          <ac:chgData name="Alicia Pandimos Maurer" userId="df0f904375939ee2" providerId="LiveId" clId="{B9EBE5B3-781B-49CE-A552-E710920A934B}" dt="2018-07-21T15:28:53.290" v="1844" actId="20577"/>
          <ac:spMkLst>
            <pc:docMk/>
            <pc:sldMk cId="4037757080" sldId="273"/>
            <ac:spMk id="3" creationId="{903A69E6-95AF-4A7B-B4D0-26602C362575}"/>
          </ac:spMkLst>
        </pc:spChg>
        <pc:picChg chg="add mod modCrop">
          <ac:chgData name="Alicia Pandimos Maurer" userId="df0f904375939ee2" providerId="LiveId" clId="{B9EBE5B3-781B-49CE-A552-E710920A934B}" dt="2018-07-21T15:31:19.729" v="1897" actId="1076"/>
          <ac:picMkLst>
            <pc:docMk/>
            <pc:sldMk cId="4037757080" sldId="273"/>
            <ac:picMk id="5" creationId="{C1AFD3EB-D0E7-40B5-BF5C-0D20B001E9EF}"/>
          </ac:picMkLst>
        </pc:picChg>
        <pc:picChg chg="add del mod">
          <ac:chgData name="Alicia Pandimos Maurer" userId="df0f904375939ee2" providerId="LiveId" clId="{B9EBE5B3-781B-49CE-A552-E710920A934B}" dt="2018-07-21T15:30:03.048" v="1883" actId="478"/>
          <ac:picMkLst>
            <pc:docMk/>
            <pc:sldMk cId="4037757080" sldId="273"/>
            <ac:picMk id="7" creationId="{F71DFAE4-23D4-4D5F-88EC-9F59BD63415B}"/>
          </ac:picMkLst>
        </pc:picChg>
        <pc:picChg chg="add del mod">
          <ac:chgData name="Alicia Pandimos Maurer" userId="df0f904375939ee2" providerId="LiveId" clId="{B9EBE5B3-781B-49CE-A552-E710920A934B}" dt="2018-07-21T15:30:12.261" v="1885" actId="478"/>
          <ac:picMkLst>
            <pc:docMk/>
            <pc:sldMk cId="4037757080" sldId="273"/>
            <ac:picMk id="9" creationId="{D4281993-216B-40C5-A04F-A8A631364E33}"/>
          </ac:picMkLst>
        </pc:picChg>
        <pc:picChg chg="add mod">
          <ac:chgData name="Alicia Pandimos Maurer" userId="df0f904375939ee2" providerId="LiveId" clId="{B9EBE5B3-781B-49CE-A552-E710920A934B}" dt="2018-07-21T15:30:45.340" v="1892" actId="1076"/>
          <ac:picMkLst>
            <pc:docMk/>
            <pc:sldMk cId="4037757080" sldId="273"/>
            <ac:picMk id="11" creationId="{98E6BD04-77A1-4372-AC50-1B01A88A7303}"/>
          </ac:picMkLst>
        </pc:picChg>
        <pc:picChg chg="add mod">
          <ac:chgData name="Alicia Pandimos Maurer" userId="df0f904375939ee2" providerId="LiveId" clId="{B9EBE5B3-781B-49CE-A552-E710920A934B}" dt="2018-07-21T15:31:22.508" v="1898" actId="1076"/>
          <ac:picMkLst>
            <pc:docMk/>
            <pc:sldMk cId="4037757080" sldId="273"/>
            <ac:picMk id="13" creationId="{4D4D5486-7E6D-4443-AC2B-7221EC952DB4}"/>
          </ac:picMkLst>
        </pc:picChg>
      </pc:sldChg>
      <pc:sldChg chg="addSp delSp modSp add">
        <pc:chgData name="Alicia Pandimos Maurer" userId="df0f904375939ee2" providerId="LiveId" clId="{B9EBE5B3-781B-49CE-A552-E710920A934B}" dt="2018-07-21T15:33:51.460" v="1984"/>
        <pc:sldMkLst>
          <pc:docMk/>
          <pc:sldMk cId="1360771712" sldId="274"/>
        </pc:sldMkLst>
        <pc:spChg chg="mod">
          <ac:chgData name="Alicia Pandimos Maurer" userId="df0f904375939ee2" providerId="LiveId" clId="{B9EBE5B3-781B-49CE-A552-E710920A934B}" dt="2018-07-21T15:32:01.531" v="1909" actId="20577"/>
          <ac:spMkLst>
            <pc:docMk/>
            <pc:sldMk cId="1360771712" sldId="274"/>
            <ac:spMk id="2" creationId="{268F18F9-CF40-491C-8372-0D2CE44EF05F}"/>
          </ac:spMkLst>
        </pc:spChg>
        <pc:spChg chg="del">
          <ac:chgData name="Alicia Pandimos Maurer" userId="df0f904375939ee2" providerId="LiveId" clId="{B9EBE5B3-781B-49CE-A552-E710920A934B}" dt="2018-07-21T15:33:12.037" v="1981" actId="931"/>
          <ac:spMkLst>
            <pc:docMk/>
            <pc:sldMk cId="1360771712" sldId="274"/>
            <ac:spMk id="3" creationId="{8C9D2BCA-A334-494C-8934-39D8EB883C0A}"/>
          </ac:spMkLst>
        </pc:spChg>
        <pc:spChg chg="mod">
          <ac:chgData name="Alicia Pandimos Maurer" userId="df0f904375939ee2" providerId="LiveId" clId="{B9EBE5B3-781B-49CE-A552-E710920A934B}" dt="2018-07-21T15:32:25.468" v="1980" actId="20577"/>
          <ac:spMkLst>
            <pc:docMk/>
            <pc:sldMk cId="1360771712" sldId="274"/>
            <ac:spMk id="4" creationId="{0776587A-CE21-4123-B484-26DF28365DBB}"/>
          </ac:spMkLst>
        </pc:spChg>
        <pc:picChg chg="add mod">
          <ac:chgData name="Alicia Pandimos Maurer" userId="df0f904375939ee2" providerId="LiveId" clId="{B9EBE5B3-781B-49CE-A552-E710920A934B}" dt="2018-07-21T15:33:51.460" v="1984"/>
          <ac:picMkLst>
            <pc:docMk/>
            <pc:sldMk cId="1360771712" sldId="274"/>
            <ac:picMk id="6" creationId="{7848E670-6BC6-4814-8915-254381435E4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90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80939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7208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9979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51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243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9260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396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303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586B75A-687E-405C-8A0B-8D00578BA2C3}" type="datetimeFigureOut">
              <a:rPr lang="en-US" smtClean="0"/>
              <a:pPr/>
              <a:t>9/26/2018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832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9/26/2018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5996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86B75A-687E-405C-8A0B-8D00578BA2C3}" type="datetimeFigureOut">
              <a:rPr lang="en-US" smtClean="0"/>
              <a:pPr/>
              <a:t>9/26/2018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35438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5A2E-F8DF-4B34-A1D7-57573DC78A7C}"/>
              </a:ext>
            </a:extLst>
          </p:cNvPr>
          <p:cNvSpPr>
            <a:spLocks noGrp="1"/>
          </p:cNvSpPr>
          <p:nvPr>
            <p:ph type="ctrTitle"/>
          </p:nvPr>
        </p:nvSpPr>
        <p:spPr>
          <a:xfrm>
            <a:off x="1066800" y="758952"/>
            <a:ext cx="10058400" cy="3566160"/>
          </a:xfrm>
        </p:spPr>
        <p:txBody>
          <a:bodyPr/>
          <a:lstStyle/>
          <a:p>
            <a:r>
              <a:rPr lang="en-US" dirty="0"/>
              <a:t>Lab Trends</a:t>
            </a:r>
          </a:p>
        </p:txBody>
      </p:sp>
      <p:sp>
        <p:nvSpPr>
          <p:cNvPr id="3" name="Subtitle 2">
            <a:extLst>
              <a:ext uri="{FF2B5EF4-FFF2-40B4-BE49-F238E27FC236}">
                <a16:creationId xmlns:a16="http://schemas.microsoft.com/office/drawing/2014/main" id="{7546E1F5-E6DF-4499-A827-FE158A6E495B}"/>
              </a:ext>
            </a:extLst>
          </p:cNvPr>
          <p:cNvSpPr>
            <a:spLocks noGrp="1"/>
          </p:cNvSpPr>
          <p:nvPr>
            <p:ph type="subTitle" idx="1"/>
          </p:nvPr>
        </p:nvSpPr>
        <p:spPr>
          <a:xfrm>
            <a:off x="974216" y="4455395"/>
            <a:ext cx="10058400" cy="1143000"/>
          </a:xfrm>
        </p:spPr>
        <p:txBody>
          <a:bodyPr/>
          <a:lstStyle/>
          <a:p>
            <a:r>
              <a:rPr lang="en-US" dirty="0"/>
              <a:t>Alicia Pandimos Maurer, AIA, LEED-ap BD&amp;C</a:t>
            </a:r>
          </a:p>
          <a:p>
            <a:r>
              <a:rPr lang="en-US" dirty="0"/>
              <a:t>September 2018</a:t>
            </a:r>
          </a:p>
        </p:txBody>
      </p:sp>
      <p:pic>
        <p:nvPicPr>
          <p:cNvPr id="7" name="Picture 6">
            <a:extLst>
              <a:ext uri="{FF2B5EF4-FFF2-40B4-BE49-F238E27FC236}">
                <a16:creationId xmlns:a16="http://schemas.microsoft.com/office/drawing/2014/main" id="{5BFF8B50-7DF2-4746-BC82-E0A21C72B6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225404" y="-197139"/>
            <a:ext cx="1459685" cy="3632433"/>
          </a:xfrm>
          <a:prstGeom prst="rect">
            <a:avLst/>
          </a:prstGeom>
        </p:spPr>
      </p:pic>
    </p:spTree>
    <p:extLst>
      <p:ext uri="{BB962C8B-B14F-4D97-AF65-F5344CB8AC3E}">
        <p14:creationId xmlns:p14="http://schemas.microsoft.com/office/powerpoint/2010/main" val="2099463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FE70-E258-4F5F-9ECD-26AC3536A488}"/>
              </a:ext>
            </a:extLst>
          </p:cNvPr>
          <p:cNvSpPr>
            <a:spLocks noGrp="1"/>
          </p:cNvSpPr>
          <p:nvPr>
            <p:ph type="title"/>
          </p:nvPr>
        </p:nvSpPr>
        <p:spPr/>
        <p:txBody>
          <a:bodyPr/>
          <a:lstStyle/>
          <a:p>
            <a:r>
              <a:rPr lang="en-US" dirty="0"/>
              <a:t>Equipment Planning - Efficiency</a:t>
            </a:r>
          </a:p>
        </p:txBody>
      </p:sp>
      <p:pic>
        <p:nvPicPr>
          <p:cNvPr id="4" name="Content Placeholder 3">
            <a:extLst>
              <a:ext uri="{FF2B5EF4-FFF2-40B4-BE49-F238E27FC236}">
                <a16:creationId xmlns:a16="http://schemas.microsoft.com/office/drawing/2014/main" id="{DBD38888-8D96-4EFA-B948-3F0ADC322F9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16117" y="1846263"/>
            <a:ext cx="9420091" cy="4022725"/>
          </a:xfrm>
          <a:prstGeom prst="rect">
            <a:avLst/>
          </a:prstGeom>
        </p:spPr>
      </p:pic>
    </p:spTree>
    <p:extLst>
      <p:ext uri="{BB962C8B-B14F-4D97-AF65-F5344CB8AC3E}">
        <p14:creationId xmlns:p14="http://schemas.microsoft.com/office/powerpoint/2010/main" val="218289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E029-80B7-4CC2-A2DA-AE22E11DF150}"/>
              </a:ext>
            </a:extLst>
          </p:cNvPr>
          <p:cNvSpPr>
            <a:spLocks noGrp="1"/>
          </p:cNvSpPr>
          <p:nvPr>
            <p:ph type="title"/>
          </p:nvPr>
        </p:nvSpPr>
        <p:spPr/>
        <p:txBody>
          <a:bodyPr/>
          <a:lstStyle/>
          <a:p>
            <a:r>
              <a:rPr lang="en-US" dirty="0"/>
              <a:t>Equipment Planning - Efficiency</a:t>
            </a:r>
          </a:p>
        </p:txBody>
      </p:sp>
      <p:pic>
        <p:nvPicPr>
          <p:cNvPr id="4" name="Content Placeholder 3">
            <a:extLst>
              <a:ext uri="{FF2B5EF4-FFF2-40B4-BE49-F238E27FC236}">
                <a16:creationId xmlns:a16="http://schemas.microsoft.com/office/drawing/2014/main" id="{99226346-9292-45A3-9EB4-CF06EA41C8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96963" y="1932469"/>
            <a:ext cx="10058400" cy="3850312"/>
          </a:xfrm>
          <a:prstGeom prst="rect">
            <a:avLst/>
          </a:prstGeom>
        </p:spPr>
      </p:pic>
    </p:spTree>
    <p:extLst>
      <p:ext uri="{BB962C8B-B14F-4D97-AF65-F5344CB8AC3E}">
        <p14:creationId xmlns:p14="http://schemas.microsoft.com/office/powerpoint/2010/main" val="463152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24E4-7240-408F-89ED-E814B9F9E019}"/>
              </a:ext>
            </a:extLst>
          </p:cNvPr>
          <p:cNvSpPr>
            <a:spLocks noGrp="1"/>
          </p:cNvSpPr>
          <p:nvPr>
            <p:ph type="title"/>
          </p:nvPr>
        </p:nvSpPr>
        <p:spPr/>
        <p:txBody>
          <a:bodyPr/>
          <a:lstStyle/>
          <a:p>
            <a:r>
              <a:rPr lang="en-US" dirty="0"/>
              <a:t>Adaptable Utilities</a:t>
            </a:r>
          </a:p>
        </p:txBody>
      </p:sp>
      <p:pic>
        <p:nvPicPr>
          <p:cNvPr id="5" name="Content Placeholder 4">
            <a:extLst>
              <a:ext uri="{FF2B5EF4-FFF2-40B4-BE49-F238E27FC236}">
                <a16:creationId xmlns:a16="http://schemas.microsoft.com/office/drawing/2014/main" id="{92848A83-1398-42C7-A0F6-53442584734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063529" y="2024113"/>
            <a:ext cx="3743117" cy="2809775"/>
          </a:xfrm>
        </p:spPr>
      </p:pic>
      <p:pic>
        <p:nvPicPr>
          <p:cNvPr id="7" name="Picture 6">
            <a:extLst>
              <a:ext uri="{FF2B5EF4-FFF2-40B4-BE49-F238E27FC236}">
                <a16:creationId xmlns:a16="http://schemas.microsoft.com/office/drawing/2014/main" id="{B701FABE-8047-4CA1-8B96-E6D4C78CC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15" y="2024113"/>
            <a:ext cx="3743117" cy="2809774"/>
          </a:xfrm>
          <a:prstGeom prst="rect">
            <a:avLst/>
          </a:prstGeom>
        </p:spPr>
      </p:pic>
    </p:spTree>
    <p:extLst>
      <p:ext uri="{BB962C8B-B14F-4D97-AF65-F5344CB8AC3E}">
        <p14:creationId xmlns:p14="http://schemas.microsoft.com/office/powerpoint/2010/main" val="91728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6F23-646C-4CC6-A994-036AFE7411E9}"/>
              </a:ext>
            </a:extLst>
          </p:cNvPr>
          <p:cNvSpPr>
            <a:spLocks noGrp="1"/>
          </p:cNvSpPr>
          <p:nvPr>
            <p:ph type="title"/>
          </p:nvPr>
        </p:nvSpPr>
        <p:spPr/>
        <p:txBody>
          <a:bodyPr/>
          <a:lstStyle/>
          <a:p>
            <a:r>
              <a:rPr lang="en-US" dirty="0"/>
              <a:t>Lab Zones</a:t>
            </a:r>
          </a:p>
        </p:txBody>
      </p:sp>
      <p:pic>
        <p:nvPicPr>
          <p:cNvPr id="4" name="Content Placeholder 3">
            <a:extLst>
              <a:ext uri="{FF2B5EF4-FFF2-40B4-BE49-F238E27FC236}">
                <a16:creationId xmlns:a16="http://schemas.microsoft.com/office/drawing/2014/main" id="{BBE7113F-9F41-4A5A-8E5E-0C89512A93D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56671" y="1846263"/>
            <a:ext cx="9738984" cy="4022725"/>
          </a:xfrm>
          <a:prstGeom prst="rect">
            <a:avLst/>
          </a:prstGeom>
        </p:spPr>
      </p:pic>
    </p:spTree>
    <p:extLst>
      <p:ext uri="{BB962C8B-B14F-4D97-AF65-F5344CB8AC3E}">
        <p14:creationId xmlns:p14="http://schemas.microsoft.com/office/powerpoint/2010/main" val="2155420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B0A3-A30B-4714-8576-4E76F20234BA}"/>
              </a:ext>
            </a:extLst>
          </p:cNvPr>
          <p:cNvSpPr>
            <a:spLocks noGrp="1"/>
          </p:cNvSpPr>
          <p:nvPr>
            <p:ph type="title"/>
          </p:nvPr>
        </p:nvSpPr>
        <p:spPr/>
        <p:txBody>
          <a:bodyPr/>
          <a:lstStyle/>
          <a:p>
            <a:r>
              <a:rPr lang="en-US" dirty="0"/>
              <a:t>“Super Lab” Concept</a:t>
            </a:r>
          </a:p>
        </p:txBody>
      </p:sp>
      <p:sp>
        <p:nvSpPr>
          <p:cNvPr id="3" name="Content Placeholder 2">
            <a:extLst>
              <a:ext uri="{FF2B5EF4-FFF2-40B4-BE49-F238E27FC236}">
                <a16:creationId xmlns:a16="http://schemas.microsoft.com/office/drawing/2014/main" id="{50249E81-33D9-4D48-A239-294E078647D1}"/>
              </a:ext>
            </a:extLst>
          </p:cNvPr>
          <p:cNvSpPr>
            <a:spLocks noGrp="1"/>
          </p:cNvSpPr>
          <p:nvPr>
            <p:ph idx="1"/>
          </p:nvPr>
        </p:nvSpPr>
        <p:spPr/>
        <p:txBody>
          <a:bodyPr/>
          <a:lstStyle/>
          <a:p>
            <a:pPr>
              <a:buFont typeface="Arial" panose="020B0604020202020204" pitchFamily="34" charset="0"/>
              <a:buChar char="•"/>
            </a:pPr>
            <a:r>
              <a:rPr lang="en-US" dirty="0"/>
              <a:t> Built at University of Technology Sydney in 2015</a:t>
            </a:r>
          </a:p>
          <a:p>
            <a:pPr>
              <a:buFont typeface="Arial" panose="020B0604020202020204" pitchFamily="34" charset="0"/>
              <a:buChar char="•"/>
            </a:pPr>
            <a:r>
              <a:rPr lang="en-US" dirty="0"/>
              <a:t>Can host more than 200 students in up to five different lab classes simultaneously</a:t>
            </a:r>
          </a:p>
          <a:p>
            <a:pPr>
              <a:buFont typeface="Arial" panose="020B0604020202020204" pitchFamily="34" charset="0"/>
              <a:buChar char="•"/>
            </a:pPr>
            <a:r>
              <a:rPr lang="en-US" dirty="0"/>
              <a:t> Cut SF significantly</a:t>
            </a:r>
          </a:p>
          <a:p>
            <a:pPr>
              <a:buFont typeface="Arial" panose="020B0604020202020204" pitchFamily="34" charset="0"/>
              <a:buChar char="•"/>
            </a:pPr>
            <a:r>
              <a:rPr lang="en-US" dirty="0"/>
              <a:t>“A key advantage of building one Super Lab instead of five smaller labs is that it eliminates separation walls and corridors,” says Booth of University of Technology Sydney). “Every wall means loss of lab bench space, since there are bench-to-wall thoroughfare and egress distances to apply to either side of the wall.” </a:t>
            </a:r>
          </a:p>
        </p:txBody>
      </p:sp>
      <p:pic>
        <p:nvPicPr>
          <p:cNvPr id="5" name="Picture 4">
            <a:extLst>
              <a:ext uri="{FF2B5EF4-FFF2-40B4-BE49-F238E27FC236}">
                <a16:creationId xmlns:a16="http://schemas.microsoft.com/office/drawing/2014/main" id="{0E9043A9-F4C8-40AB-B487-420FDBB50B58}"/>
              </a:ext>
            </a:extLst>
          </p:cNvPr>
          <p:cNvPicPr>
            <a:picLocks noChangeAspect="1"/>
          </p:cNvPicPr>
          <p:nvPr/>
        </p:nvPicPr>
        <p:blipFill>
          <a:blip r:embed="rId2"/>
          <a:stretch>
            <a:fillRect/>
          </a:stretch>
        </p:blipFill>
        <p:spPr>
          <a:xfrm>
            <a:off x="1194150" y="4338856"/>
            <a:ext cx="3327400" cy="1905000"/>
          </a:xfrm>
          <a:prstGeom prst="rect">
            <a:avLst/>
          </a:prstGeom>
        </p:spPr>
      </p:pic>
      <p:pic>
        <p:nvPicPr>
          <p:cNvPr id="7" name="Picture 6">
            <a:extLst>
              <a:ext uri="{FF2B5EF4-FFF2-40B4-BE49-F238E27FC236}">
                <a16:creationId xmlns:a16="http://schemas.microsoft.com/office/drawing/2014/main" id="{F715893E-B639-41CB-A6BC-AF39CFAE2AB5}"/>
              </a:ext>
            </a:extLst>
          </p:cNvPr>
          <p:cNvPicPr>
            <a:picLocks noChangeAspect="1"/>
          </p:cNvPicPr>
          <p:nvPr/>
        </p:nvPicPr>
        <p:blipFill>
          <a:blip r:embed="rId3"/>
          <a:stretch>
            <a:fillRect/>
          </a:stretch>
        </p:blipFill>
        <p:spPr>
          <a:xfrm>
            <a:off x="7225834" y="4311592"/>
            <a:ext cx="3327400" cy="1905000"/>
          </a:xfrm>
          <a:prstGeom prst="rect">
            <a:avLst/>
          </a:prstGeom>
        </p:spPr>
      </p:pic>
    </p:spTree>
    <p:extLst>
      <p:ext uri="{BB962C8B-B14F-4D97-AF65-F5344CB8AC3E}">
        <p14:creationId xmlns:p14="http://schemas.microsoft.com/office/powerpoint/2010/main" val="3560035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97F0-B42A-4743-B957-D4B31BE4EB3A}"/>
              </a:ext>
            </a:extLst>
          </p:cNvPr>
          <p:cNvSpPr>
            <a:spLocks noGrp="1"/>
          </p:cNvSpPr>
          <p:nvPr>
            <p:ph type="title"/>
          </p:nvPr>
        </p:nvSpPr>
        <p:spPr/>
        <p:txBody>
          <a:bodyPr/>
          <a:lstStyle/>
          <a:p>
            <a:r>
              <a:rPr lang="en-US" dirty="0"/>
              <a:t>“Super Lab” Concept</a:t>
            </a:r>
          </a:p>
        </p:txBody>
      </p:sp>
      <p:sp>
        <p:nvSpPr>
          <p:cNvPr id="3" name="Content Placeholder 2">
            <a:extLst>
              <a:ext uri="{FF2B5EF4-FFF2-40B4-BE49-F238E27FC236}">
                <a16:creationId xmlns:a16="http://schemas.microsoft.com/office/drawing/2014/main" id="{903A69E6-95AF-4A7B-B4D0-26602C362575}"/>
              </a:ext>
            </a:extLst>
          </p:cNvPr>
          <p:cNvSpPr>
            <a:spLocks noGrp="1"/>
          </p:cNvSpPr>
          <p:nvPr>
            <p:ph idx="1"/>
          </p:nvPr>
        </p:nvSpPr>
        <p:spPr/>
        <p:txBody>
          <a:bodyPr/>
          <a:lstStyle/>
          <a:p>
            <a:r>
              <a:rPr lang="en-US" dirty="0"/>
              <a:t>London Super Lab</a:t>
            </a:r>
          </a:p>
        </p:txBody>
      </p:sp>
      <p:pic>
        <p:nvPicPr>
          <p:cNvPr id="5" name="Picture 4">
            <a:extLst>
              <a:ext uri="{FF2B5EF4-FFF2-40B4-BE49-F238E27FC236}">
                <a16:creationId xmlns:a16="http://schemas.microsoft.com/office/drawing/2014/main" id="{C1AFD3EB-D0E7-40B5-BF5C-0D20B001E9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79"/>
          <a:stretch/>
        </p:blipFill>
        <p:spPr>
          <a:xfrm>
            <a:off x="6900446" y="2004968"/>
            <a:ext cx="4255234" cy="2551145"/>
          </a:xfrm>
          <a:prstGeom prst="rect">
            <a:avLst/>
          </a:prstGeom>
        </p:spPr>
      </p:pic>
      <p:pic>
        <p:nvPicPr>
          <p:cNvPr id="11" name="Picture 10">
            <a:extLst>
              <a:ext uri="{FF2B5EF4-FFF2-40B4-BE49-F238E27FC236}">
                <a16:creationId xmlns:a16="http://schemas.microsoft.com/office/drawing/2014/main" id="{98E6BD04-77A1-4372-AC50-1B01A88A7303}"/>
              </a:ext>
            </a:extLst>
          </p:cNvPr>
          <p:cNvPicPr>
            <a:picLocks noChangeAspect="1"/>
          </p:cNvPicPr>
          <p:nvPr/>
        </p:nvPicPr>
        <p:blipFill>
          <a:blip r:embed="rId3"/>
          <a:stretch>
            <a:fillRect/>
          </a:stretch>
        </p:blipFill>
        <p:spPr>
          <a:xfrm>
            <a:off x="1097280" y="2281804"/>
            <a:ext cx="5089711" cy="2685369"/>
          </a:xfrm>
          <a:prstGeom prst="rect">
            <a:avLst/>
          </a:prstGeom>
        </p:spPr>
      </p:pic>
      <p:pic>
        <p:nvPicPr>
          <p:cNvPr id="13" name="Picture 12">
            <a:extLst>
              <a:ext uri="{FF2B5EF4-FFF2-40B4-BE49-F238E27FC236}">
                <a16:creationId xmlns:a16="http://schemas.microsoft.com/office/drawing/2014/main" id="{4D4D5486-7E6D-4443-AC2B-7221EC952DB4}"/>
              </a:ext>
            </a:extLst>
          </p:cNvPr>
          <p:cNvPicPr>
            <a:picLocks noChangeAspect="1"/>
          </p:cNvPicPr>
          <p:nvPr/>
        </p:nvPicPr>
        <p:blipFill>
          <a:blip r:embed="rId4"/>
          <a:stretch>
            <a:fillRect/>
          </a:stretch>
        </p:blipFill>
        <p:spPr>
          <a:xfrm>
            <a:off x="4044250" y="3901175"/>
            <a:ext cx="4405333" cy="2418879"/>
          </a:xfrm>
          <a:prstGeom prst="rect">
            <a:avLst/>
          </a:prstGeom>
        </p:spPr>
      </p:pic>
    </p:spTree>
    <p:extLst>
      <p:ext uri="{BB962C8B-B14F-4D97-AF65-F5344CB8AC3E}">
        <p14:creationId xmlns:p14="http://schemas.microsoft.com/office/powerpoint/2010/main" val="4037757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04FE-BB68-4775-873A-65B66BC3B989}"/>
              </a:ext>
            </a:extLst>
          </p:cNvPr>
          <p:cNvSpPr>
            <a:spLocks noGrp="1"/>
          </p:cNvSpPr>
          <p:nvPr>
            <p:ph type="title"/>
          </p:nvPr>
        </p:nvSpPr>
        <p:spPr/>
        <p:txBody>
          <a:bodyPr/>
          <a:lstStyle/>
          <a:p>
            <a:r>
              <a:rPr lang="en-US" dirty="0"/>
              <a:t>Interactive Planning</a:t>
            </a:r>
          </a:p>
        </p:txBody>
      </p:sp>
      <p:pic>
        <p:nvPicPr>
          <p:cNvPr id="4" name="Content Placeholder 3">
            <a:extLst>
              <a:ext uri="{FF2B5EF4-FFF2-40B4-BE49-F238E27FC236}">
                <a16:creationId xmlns:a16="http://schemas.microsoft.com/office/drawing/2014/main" id="{CCEFCBFC-E423-4EF6-AFDC-338236B3444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52950" y="1846263"/>
            <a:ext cx="5346426" cy="4022725"/>
          </a:xfrm>
          <a:prstGeom prst="rect">
            <a:avLst/>
          </a:prstGeom>
        </p:spPr>
      </p:pic>
    </p:spTree>
    <p:extLst>
      <p:ext uri="{BB962C8B-B14F-4D97-AF65-F5344CB8AC3E}">
        <p14:creationId xmlns:p14="http://schemas.microsoft.com/office/powerpoint/2010/main" val="2350443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BF1-8F93-472C-880B-72D5E249273E}"/>
              </a:ext>
            </a:extLst>
          </p:cNvPr>
          <p:cNvSpPr>
            <a:spLocks noGrp="1"/>
          </p:cNvSpPr>
          <p:nvPr>
            <p:ph type="title"/>
          </p:nvPr>
        </p:nvSpPr>
        <p:spPr/>
        <p:txBody>
          <a:bodyPr/>
          <a:lstStyle/>
          <a:p>
            <a:r>
              <a:rPr lang="en-US" dirty="0"/>
              <a:t>Planning Strategies</a:t>
            </a:r>
          </a:p>
        </p:txBody>
      </p:sp>
      <p:pic>
        <p:nvPicPr>
          <p:cNvPr id="4" name="Content Placeholder 3">
            <a:extLst>
              <a:ext uri="{FF2B5EF4-FFF2-40B4-BE49-F238E27FC236}">
                <a16:creationId xmlns:a16="http://schemas.microsoft.com/office/drawing/2014/main" id="{5E300DF7-C5C3-4E18-A132-841B9C55D09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61663" y="1846263"/>
            <a:ext cx="5529000" cy="4022725"/>
          </a:xfrm>
          <a:prstGeom prst="rect">
            <a:avLst/>
          </a:prstGeom>
        </p:spPr>
      </p:pic>
    </p:spTree>
    <p:extLst>
      <p:ext uri="{BB962C8B-B14F-4D97-AF65-F5344CB8AC3E}">
        <p14:creationId xmlns:p14="http://schemas.microsoft.com/office/powerpoint/2010/main" val="143494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47A1-1CC7-4254-9714-C9CD05F76719}"/>
              </a:ext>
            </a:extLst>
          </p:cNvPr>
          <p:cNvSpPr>
            <a:spLocks noGrp="1"/>
          </p:cNvSpPr>
          <p:nvPr>
            <p:ph type="title"/>
          </p:nvPr>
        </p:nvSpPr>
        <p:spPr/>
        <p:txBody>
          <a:bodyPr/>
          <a:lstStyle/>
          <a:p>
            <a:r>
              <a:rPr lang="en-US" dirty="0"/>
              <a:t>Planning Strategies</a:t>
            </a:r>
          </a:p>
        </p:txBody>
      </p:sp>
      <p:pic>
        <p:nvPicPr>
          <p:cNvPr id="4" name="Content Placeholder 3">
            <a:extLst>
              <a:ext uri="{FF2B5EF4-FFF2-40B4-BE49-F238E27FC236}">
                <a16:creationId xmlns:a16="http://schemas.microsoft.com/office/drawing/2014/main" id="{434C3D04-530D-4CEB-A647-8785C039C8F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78504" y="1846263"/>
            <a:ext cx="7295318" cy="4022725"/>
          </a:xfrm>
          <a:prstGeom prst="rect">
            <a:avLst/>
          </a:prstGeom>
        </p:spPr>
      </p:pic>
    </p:spTree>
    <p:extLst>
      <p:ext uri="{BB962C8B-B14F-4D97-AF65-F5344CB8AC3E}">
        <p14:creationId xmlns:p14="http://schemas.microsoft.com/office/powerpoint/2010/main" val="346937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F18F9-CF40-491C-8372-0D2CE44EF05F}"/>
              </a:ext>
            </a:extLst>
          </p:cNvPr>
          <p:cNvSpPr>
            <a:spLocks noGrp="1"/>
          </p:cNvSpPr>
          <p:nvPr>
            <p:ph type="title"/>
          </p:nvPr>
        </p:nvSpPr>
        <p:spPr/>
        <p:txBody>
          <a:bodyPr/>
          <a:lstStyle/>
          <a:p>
            <a:r>
              <a:rPr lang="en-US" dirty="0"/>
              <a:t>Questions?</a:t>
            </a:r>
          </a:p>
        </p:txBody>
      </p:sp>
      <p:pic>
        <p:nvPicPr>
          <p:cNvPr id="6" name="Picture Placeholder 5">
            <a:extLst>
              <a:ext uri="{FF2B5EF4-FFF2-40B4-BE49-F238E27FC236}">
                <a16:creationId xmlns:a16="http://schemas.microsoft.com/office/drawing/2014/main" id="{7848E670-6BC6-4814-8915-254381435E40}"/>
              </a:ext>
            </a:extLst>
          </p:cNvPr>
          <p:cNvPicPr>
            <a:picLocks noGrp="1" noChangeAspect="1"/>
          </p:cNvPicPr>
          <p:nvPr>
            <p:ph type="pic" idx="1"/>
          </p:nvPr>
        </p:nvPicPr>
        <p:blipFill>
          <a:blip r:embed="rId2" cstate="screen">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a:ext>
            </a:extLst>
          </a:blip>
          <a:srcRect/>
          <a:stretch>
            <a:fillRect/>
          </a:stretch>
        </p:blipFill>
        <p:spPr>
          <a:xfrm>
            <a:off x="868260" y="456773"/>
            <a:ext cx="10455479" cy="4215021"/>
          </a:xfrm>
        </p:spPr>
      </p:pic>
      <p:sp>
        <p:nvSpPr>
          <p:cNvPr id="4" name="Text Placeholder 3">
            <a:extLst>
              <a:ext uri="{FF2B5EF4-FFF2-40B4-BE49-F238E27FC236}">
                <a16:creationId xmlns:a16="http://schemas.microsoft.com/office/drawing/2014/main" id="{0776587A-CE21-4123-B484-26DF28365DBB}"/>
              </a:ext>
            </a:extLst>
          </p:cNvPr>
          <p:cNvSpPr>
            <a:spLocks noGrp="1"/>
          </p:cNvSpPr>
          <p:nvPr>
            <p:ph type="body" sz="half" idx="2"/>
          </p:nvPr>
        </p:nvSpPr>
        <p:spPr/>
        <p:txBody>
          <a:bodyPr/>
          <a:lstStyle/>
          <a:p>
            <a:r>
              <a:rPr lang="en-US" dirty="0"/>
              <a:t>Thank you</a:t>
            </a:r>
          </a:p>
          <a:p>
            <a:r>
              <a:rPr lang="en-US" dirty="0"/>
              <a:t>apmconsultingco.com</a:t>
            </a:r>
          </a:p>
        </p:txBody>
      </p:sp>
    </p:spTree>
    <p:extLst>
      <p:ext uri="{BB962C8B-B14F-4D97-AF65-F5344CB8AC3E}">
        <p14:creationId xmlns:p14="http://schemas.microsoft.com/office/powerpoint/2010/main" val="1360771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5C47-F404-44BF-BFA5-7FC9113DF889}"/>
              </a:ext>
            </a:extLst>
          </p:cNvPr>
          <p:cNvSpPr>
            <a:spLocks noGrp="1"/>
          </p:cNvSpPr>
          <p:nvPr>
            <p:ph type="title"/>
          </p:nvPr>
        </p:nvSpPr>
        <p:spPr/>
        <p:txBody>
          <a:bodyPr/>
          <a:lstStyle/>
          <a:p>
            <a:r>
              <a:rPr lang="en-US" dirty="0"/>
              <a:t>Lab Trends Overview</a:t>
            </a:r>
          </a:p>
        </p:txBody>
      </p:sp>
      <p:sp>
        <p:nvSpPr>
          <p:cNvPr id="3" name="Content Placeholder 2">
            <a:extLst>
              <a:ext uri="{FF2B5EF4-FFF2-40B4-BE49-F238E27FC236}">
                <a16:creationId xmlns:a16="http://schemas.microsoft.com/office/drawing/2014/main" id="{CF10DD01-7281-4039-BA49-8AEA240D73F4}"/>
              </a:ext>
            </a:extLst>
          </p:cNvPr>
          <p:cNvSpPr>
            <a:spLocks noGrp="1"/>
          </p:cNvSpPr>
          <p:nvPr>
            <p:ph idx="1"/>
          </p:nvPr>
        </p:nvSpPr>
        <p:spPr/>
        <p:txBody>
          <a:bodyPr>
            <a:normAutofit/>
          </a:bodyPr>
          <a:lstStyle/>
          <a:p>
            <a:r>
              <a:rPr lang="en-US" dirty="0"/>
              <a:t>Traditional Planning:</a:t>
            </a:r>
          </a:p>
          <a:p>
            <a:pPr lvl="1"/>
            <a:r>
              <a:rPr lang="en-US" dirty="0"/>
              <a:t>Using Benchmarking</a:t>
            </a:r>
          </a:p>
          <a:p>
            <a:pPr lvl="1"/>
            <a:r>
              <a:rPr lang="en-US" dirty="0"/>
              <a:t>Telling end users what they need</a:t>
            </a:r>
          </a:p>
          <a:p>
            <a:r>
              <a:rPr lang="en-US" dirty="0"/>
              <a:t>New Trends in Planning:</a:t>
            </a:r>
          </a:p>
          <a:p>
            <a:pPr lvl="1"/>
            <a:r>
              <a:rPr lang="en-US" dirty="0"/>
              <a:t>Interactive planning / Group polling</a:t>
            </a:r>
          </a:p>
          <a:p>
            <a:pPr lvl="1"/>
            <a:r>
              <a:rPr lang="en-US" dirty="0"/>
              <a:t>Enhanced Lab Planning</a:t>
            </a:r>
          </a:p>
          <a:p>
            <a:pPr lvl="1"/>
            <a:r>
              <a:rPr lang="en-US" dirty="0"/>
              <a:t>Equipment Planning</a:t>
            </a:r>
          </a:p>
          <a:p>
            <a:pPr lvl="1"/>
            <a:r>
              <a:rPr lang="en-US" dirty="0"/>
              <a:t>“Active Listening”</a:t>
            </a:r>
          </a:p>
          <a:p>
            <a:r>
              <a:rPr lang="en-US" dirty="0"/>
              <a:t>Other New Trends:</a:t>
            </a:r>
          </a:p>
          <a:p>
            <a:pPr lvl="1"/>
            <a:r>
              <a:rPr lang="en-US" dirty="0"/>
              <a:t>Efficiency - Operations Improvement/Integrated Project Delivery</a:t>
            </a:r>
          </a:p>
          <a:p>
            <a:pPr lvl="1"/>
            <a:r>
              <a:rPr lang="en-US" dirty="0"/>
              <a:t>Strategic Planning</a:t>
            </a:r>
          </a:p>
          <a:p>
            <a:pPr marL="201168" lvl="1" indent="0">
              <a:buNone/>
            </a:pPr>
            <a:endParaRPr lang="en-US" dirty="0"/>
          </a:p>
          <a:p>
            <a:pPr marL="201168" lvl="1" indent="0">
              <a:buNone/>
            </a:pPr>
            <a:endParaRPr lang="en-US" dirty="0"/>
          </a:p>
        </p:txBody>
      </p:sp>
    </p:spTree>
    <p:extLst>
      <p:ext uri="{BB962C8B-B14F-4D97-AF65-F5344CB8AC3E}">
        <p14:creationId xmlns:p14="http://schemas.microsoft.com/office/powerpoint/2010/main" val="131779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4492-00C1-44DD-AC3F-B0FEA5D04343}"/>
              </a:ext>
            </a:extLst>
          </p:cNvPr>
          <p:cNvSpPr>
            <a:spLocks noGrp="1"/>
          </p:cNvSpPr>
          <p:nvPr>
            <p:ph type="title"/>
          </p:nvPr>
        </p:nvSpPr>
        <p:spPr/>
        <p:txBody>
          <a:bodyPr/>
          <a:lstStyle/>
          <a:p>
            <a:r>
              <a:rPr lang="en-US" dirty="0"/>
              <a:t>Traditional Planning</a:t>
            </a:r>
          </a:p>
        </p:txBody>
      </p:sp>
      <p:sp>
        <p:nvSpPr>
          <p:cNvPr id="3" name="Content Placeholder 2">
            <a:extLst>
              <a:ext uri="{FF2B5EF4-FFF2-40B4-BE49-F238E27FC236}">
                <a16:creationId xmlns:a16="http://schemas.microsoft.com/office/drawing/2014/main" id="{C61635D6-15E1-4FF2-AB13-0C12698935C4}"/>
              </a:ext>
            </a:extLst>
          </p:cNvPr>
          <p:cNvSpPr>
            <a:spLocks noGrp="1"/>
          </p:cNvSpPr>
          <p:nvPr>
            <p:ph idx="1"/>
          </p:nvPr>
        </p:nvSpPr>
        <p:spPr/>
        <p:txBody>
          <a:bodyPr/>
          <a:lstStyle/>
          <a:p>
            <a:r>
              <a:rPr lang="en-US" dirty="0"/>
              <a:t>Benchmarking</a:t>
            </a:r>
          </a:p>
          <a:p>
            <a:pPr lvl="1"/>
            <a:r>
              <a:rPr lang="en-US" dirty="0"/>
              <a:t>Historical data and matrices</a:t>
            </a:r>
          </a:p>
          <a:p>
            <a:pPr lvl="1"/>
            <a:r>
              <a:rPr lang="en-US" dirty="0"/>
              <a:t>Confined to existing data</a:t>
            </a:r>
          </a:p>
          <a:p>
            <a:pPr marL="326555" lvl="1" indent="0">
              <a:buNone/>
            </a:pPr>
            <a:endParaRPr lang="en-US" dirty="0"/>
          </a:p>
          <a:p>
            <a:r>
              <a:rPr lang="en-US" dirty="0"/>
              <a:t>Use Typical Layouts</a:t>
            </a:r>
          </a:p>
          <a:p>
            <a:pPr lvl="1"/>
            <a:r>
              <a:rPr lang="en-US" dirty="0"/>
              <a:t>Base layouts on historical lab layouts</a:t>
            </a:r>
          </a:p>
          <a:p>
            <a:endParaRPr lang="en-US" dirty="0"/>
          </a:p>
        </p:txBody>
      </p:sp>
      <p:pic>
        <p:nvPicPr>
          <p:cNvPr id="4" name="Picture 3">
            <a:extLst>
              <a:ext uri="{FF2B5EF4-FFF2-40B4-BE49-F238E27FC236}">
                <a16:creationId xmlns:a16="http://schemas.microsoft.com/office/drawing/2014/main" id="{5F430D1E-FA4A-4209-9806-7C46BEEEDF04}"/>
              </a:ext>
            </a:extLst>
          </p:cNvPr>
          <p:cNvPicPr>
            <a:picLocks noChangeAspect="1"/>
          </p:cNvPicPr>
          <p:nvPr/>
        </p:nvPicPr>
        <p:blipFill>
          <a:blip r:embed="rId2"/>
          <a:stretch>
            <a:fillRect/>
          </a:stretch>
        </p:blipFill>
        <p:spPr>
          <a:xfrm>
            <a:off x="5374585" y="1862311"/>
            <a:ext cx="6224555" cy="4115157"/>
          </a:xfrm>
          <a:prstGeom prst="rect">
            <a:avLst/>
          </a:prstGeom>
        </p:spPr>
      </p:pic>
    </p:spTree>
    <p:extLst>
      <p:ext uri="{BB962C8B-B14F-4D97-AF65-F5344CB8AC3E}">
        <p14:creationId xmlns:p14="http://schemas.microsoft.com/office/powerpoint/2010/main" val="35716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0CB8-A22F-420B-96FB-BD81F4739D11}"/>
              </a:ext>
            </a:extLst>
          </p:cNvPr>
          <p:cNvSpPr>
            <a:spLocks noGrp="1"/>
          </p:cNvSpPr>
          <p:nvPr>
            <p:ph type="title"/>
          </p:nvPr>
        </p:nvSpPr>
        <p:spPr/>
        <p:txBody>
          <a:bodyPr/>
          <a:lstStyle/>
          <a:p>
            <a:r>
              <a:rPr lang="en-US" dirty="0"/>
              <a:t>Traditional Planning</a:t>
            </a:r>
          </a:p>
        </p:txBody>
      </p:sp>
      <p:sp>
        <p:nvSpPr>
          <p:cNvPr id="3" name="Content Placeholder 2">
            <a:extLst>
              <a:ext uri="{FF2B5EF4-FFF2-40B4-BE49-F238E27FC236}">
                <a16:creationId xmlns:a16="http://schemas.microsoft.com/office/drawing/2014/main" id="{2B9F1BD9-9254-4093-AC05-A8F3FA39049D}"/>
              </a:ext>
            </a:extLst>
          </p:cNvPr>
          <p:cNvSpPr>
            <a:spLocks noGrp="1"/>
          </p:cNvSpPr>
          <p:nvPr>
            <p:ph idx="1"/>
          </p:nvPr>
        </p:nvSpPr>
        <p:spPr/>
        <p:txBody>
          <a:bodyPr/>
          <a:lstStyle/>
          <a:p>
            <a:r>
              <a:rPr lang="en-US" dirty="0"/>
              <a:t>Benchmarking</a:t>
            </a:r>
          </a:p>
          <a:p>
            <a:pPr lvl="1"/>
            <a:r>
              <a:rPr lang="en-US" dirty="0"/>
              <a:t>2 Historical data and matrices</a:t>
            </a:r>
          </a:p>
          <a:p>
            <a:pPr lvl="1"/>
            <a:r>
              <a:rPr lang="en-US" dirty="0"/>
              <a:t>Confined to existing data</a:t>
            </a:r>
          </a:p>
          <a:p>
            <a:endParaRPr lang="en-US" dirty="0"/>
          </a:p>
        </p:txBody>
      </p:sp>
      <p:pic>
        <p:nvPicPr>
          <p:cNvPr id="5" name="Picture 4">
            <a:extLst>
              <a:ext uri="{FF2B5EF4-FFF2-40B4-BE49-F238E27FC236}">
                <a16:creationId xmlns:a16="http://schemas.microsoft.com/office/drawing/2014/main" id="{BBC80392-BDB2-42C0-ABBB-E74756EDF4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2455" y="2807587"/>
            <a:ext cx="10447090" cy="3445824"/>
          </a:xfrm>
          <a:prstGeom prst="rect">
            <a:avLst/>
          </a:prstGeom>
        </p:spPr>
      </p:pic>
      <p:sp>
        <p:nvSpPr>
          <p:cNvPr id="6" name="Rectangle 5">
            <a:extLst>
              <a:ext uri="{FF2B5EF4-FFF2-40B4-BE49-F238E27FC236}">
                <a16:creationId xmlns:a16="http://schemas.microsoft.com/office/drawing/2014/main" id="{14C18214-0802-4E17-A973-BB10AACD7EB6}"/>
              </a:ext>
            </a:extLst>
          </p:cNvPr>
          <p:cNvSpPr/>
          <p:nvPr/>
        </p:nvSpPr>
        <p:spPr>
          <a:xfrm>
            <a:off x="872455" y="3162650"/>
            <a:ext cx="1258349" cy="120801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0BFC49-7048-4F88-86C7-923CA0194690}"/>
              </a:ext>
            </a:extLst>
          </p:cNvPr>
          <p:cNvSpPr/>
          <p:nvPr/>
        </p:nvSpPr>
        <p:spPr>
          <a:xfrm>
            <a:off x="872454" y="4989284"/>
            <a:ext cx="1258349" cy="120801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59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CAFB-1C1A-4AA2-9731-29E3CC811B5B}"/>
              </a:ext>
            </a:extLst>
          </p:cNvPr>
          <p:cNvSpPr>
            <a:spLocks noGrp="1"/>
          </p:cNvSpPr>
          <p:nvPr>
            <p:ph type="title"/>
          </p:nvPr>
        </p:nvSpPr>
        <p:spPr/>
        <p:txBody>
          <a:bodyPr/>
          <a:lstStyle/>
          <a:p>
            <a:r>
              <a:rPr lang="en-US" dirty="0"/>
              <a:t>Enhanced Lab Planning</a:t>
            </a:r>
          </a:p>
        </p:txBody>
      </p:sp>
      <p:sp>
        <p:nvSpPr>
          <p:cNvPr id="3" name="Content Placeholder 2">
            <a:extLst>
              <a:ext uri="{FF2B5EF4-FFF2-40B4-BE49-F238E27FC236}">
                <a16:creationId xmlns:a16="http://schemas.microsoft.com/office/drawing/2014/main" id="{B785A2BE-B7BD-4AB7-B801-6D4910E723CB}"/>
              </a:ext>
            </a:extLst>
          </p:cNvPr>
          <p:cNvSpPr>
            <a:spLocks noGrp="1"/>
          </p:cNvSpPr>
          <p:nvPr>
            <p:ph idx="1"/>
          </p:nvPr>
        </p:nvSpPr>
        <p:spPr/>
        <p:txBody>
          <a:bodyPr/>
          <a:lstStyle/>
          <a:p>
            <a:pPr marL="653110" lvl="1" indent="0">
              <a:spcBef>
                <a:spcPct val="20000"/>
              </a:spcBef>
              <a:buNone/>
            </a:pPr>
            <a:r>
              <a:rPr lang="en-US" sz="1600" dirty="0">
                <a:solidFill>
                  <a:srgbClr val="000000">
                    <a:lumMod val="75000"/>
                    <a:lumOff val="25000"/>
                  </a:srgbClr>
                </a:solidFill>
              </a:rPr>
              <a:t>Components of Enhanced Lab Planning:</a:t>
            </a:r>
          </a:p>
          <a:p>
            <a:pPr marL="1308489" lvl="2" indent="-328824">
              <a:buFont typeface="Wingdings" pitchFamily="2" charset="2"/>
              <a:buChar char="§"/>
            </a:pPr>
            <a:r>
              <a:rPr lang="en-US" sz="1600" dirty="0">
                <a:solidFill>
                  <a:srgbClr val="000000">
                    <a:lumMod val="75000"/>
                    <a:lumOff val="25000"/>
                  </a:srgbClr>
                </a:solidFill>
              </a:rPr>
              <a:t>Operations Improvement (OI)</a:t>
            </a:r>
          </a:p>
          <a:p>
            <a:pPr marL="1308489" lvl="2" indent="-328824">
              <a:buFont typeface="Wingdings" pitchFamily="2" charset="2"/>
              <a:buChar char="§"/>
            </a:pPr>
            <a:r>
              <a:rPr lang="en-US" sz="1600" dirty="0">
                <a:solidFill>
                  <a:srgbClr val="000000">
                    <a:lumMod val="75000"/>
                    <a:lumOff val="25000"/>
                  </a:srgbClr>
                </a:solidFill>
              </a:rPr>
              <a:t>Interactive Project Delivery (IPD) for increased project efficiency</a:t>
            </a:r>
          </a:p>
          <a:p>
            <a:pPr marL="1308489" lvl="2" indent="-328824">
              <a:buFont typeface="Wingdings" pitchFamily="2" charset="2"/>
              <a:buChar char="§"/>
            </a:pPr>
            <a:r>
              <a:rPr lang="en-US" sz="1600" dirty="0">
                <a:solidFill>
                  <a:srgbClr val="000000">
                    <a:lumMod val="75000"/>
                    <a:lumOff val="25000"/>
                  </a:srgbClr>
                </a:solidFill>
              </a:rPr>
              <a:t>Engineering Modeling</a:t>
            </a:r>
          </a:p>
          <a:p>
            <a:pPr marL="1308489" lvl="2" indent="-328824">
              <a:buFont typeface="Wingdings" pitchFamily="2" charset="2"/>
              <a:buChar char="§"/>
            </a:pPr>
            <a:r>
              <a:rPr lang="en-US" sz="1600" dirty="0">
                <a:solidFill>
                  <a:srgbClr val="000000">
                    <a:lumMod val="75000"/>
                    <a:lumOff val="25000"/>
                  </a:srgbClr>
                </a:solidFill>
              </a:rPr>
              <a:t>Efficiency through equipment planning</a:t>
            </a:r>
          </a:p>
          <a:p>
            <a:pPr marL="1308489" lvl="2" indent="-328824">
              <a:buFont typeface="Wingdings" pitchFamily="2" charset="2"/>
              <a:buChar char="§"/>
            </a:pPr>
            <a:r>
              <a:rPr lang="en-US" sz="1600" dirty="0">
                <a:solidFill>
                  <a:srgbClr val="000000">
                    <a:lumMod val="75000"/>
                    <a:lumOff val="25000"/>
                  </a:srgbClr>
                </a:solidFill>
              </a:rPr>
              <a:t>Interactive planning and real-time polling</a:t>
            </a:r>
            <a:endParaRPr lang="en-US" sz="1600" dirty="0"/>
          </a:p>
          <a:p>
            <a:endParaRPr lang="en-US" dirty="0"/>
          </a:p>
        </p:txBody>
      </p:sp>
      <p:pic>
        <p:nvPicPr>
          <p:cNvPr id="4" name="Picture 3">
            <a:extLst>
              <a:ext uri="{FF2B5EF4-FFF2-40B4-BE49-F238E27FC236}">
                <a16:creationId xmlns:a16="http://schemas.microsoft.com/office/drawing/2014/main" id="{FD48A368-A0DA-4116-9B8D-95F533E138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974" y="3078795"/>
            <a:ext cx="10994052" cy="3779205"/>
          </a:xfrm>
          <a:prstGeom prst="rect">
            <a:avLst/>
          </a:prstGeom>
        </p:spPr>
      </p:pic>
    </p:spTree>
    <p:extLst>
      <p:ext uri="{BB962C8B-B14F-4D97-AF65-F5344CB8AC3E}">
        <p14:creationId xmlns:p14="http://schemas.microsoft.com/office/powerpoint/2010/main" val="2506172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7076-9E60-4E9D-9AA3-F7F7B355E2C5}"/>
              </a:ext>
            </a:extLst>
          </p:cNvPr>
          <p:cNvSpPr>
            <a:spLocks noGrp="1"/>
          </p:cNvSpPr>
          <p:nvPr>
            <p:ph type="title"/>
          </p:nvPr>
        </p:nvSpPr>
        <p:spPr/>
        <p:txBody>
          <a:bodyPr/>
          <a:lstStyle/>
          <a:p>
            <a:r>
              <a:rPr lang="en-US" dirty="0"/>
              <a:t>Operations Improvements</a:t>
            </a:r>
          </a:p>
        </p:txBody>
      </p:sp>
      <p:sp>
        <p:nvSpPr>
          <p:cNvPr id="3" name="Content Placeholder 2">
            <a:extLst>
              <a:ext uri="{FF2B5EF4-FFF2-40B4-BE49-F238E27FC236}">
                <a16:creationId xmlns:a16="http://schemas.microsoft.com/office/drawing/2014/main" id="{69D1354F-C05B-4B26-BAD2-E201139269EA}"/>
              </a:ext>
            </a:extLst>
          </p:cNvPr>
          <p:cNvSpPr>
            <a:spLocks noGrp="1"/>
          </p:cNvSpPr>
          <p:nvPr>
            <p:ph idx="1"/>
          </p:nvPr>
        </p:nvSpPr>
        <p:spPr/>
        <p:txBody>
          <a:bodyPr/>
          <a:lstStyle/>
          <a:p>
            <a:r>
              <a:rPr lang="en-US" dirty="0">
                <a:solidFill>
                  <a:srgbClr val="000000">
                    <a:lumMod val="75000"/>
                    <a:lumOff val="25000"/>
                  </a:srgbClr>
                </a:solidFill>
              </a:rPr>
              <a:t>Breakdown your operations</a:t>
            </a:r>
          </a:p>
          <a:p>
            <a:pPr marL="981934" lvl="1" indent="-328824">
              <a:spcBef>
                <a:spcPct val="20000"/>
              </a:spcBef>
              <a:buFont typeface="Wingdings" pitchFamily="2" charset="2"/>
              <a:buChar char="§"/>
            </a:pPr>
            <a:r>
              <a:rPr lang="en-US" sz="2000" dirty="0">
                <a:solidFill>
                  <a:srgbClr val="000000">
                    <a:lumMod val="75000"/>
                    <a:lumOff val="25000"/>
                  </a:srgbClr>
                </a:solidFill>
              </a:rPr>
              <a:t>Do more with same footprint (see below)</a:t>
            </a:r>
          </a:p>
          <a:p>
            <a:pPr marL="981934" lvl="1" indent="-328824">
              <a:spcBef>
                <a:spcPct val="20000"/>
              </a:spcBef>
              <a:buFont typeface="Wingdings" pitchFamily="2" charset="2"/>
              <a:buChar char="§"/>
            </a:pPr>
            <a:r>
              <a:rPr lang="en-US" sz="2000" dirty="0">
                <a:solidFill>
                  <a:srgbClr val="000000">
                    <a:lumMod val="75000"/>
                    <a:lumOff val="25000"/>
                  </a:srgbClr>
                </a:solidFill>
              </a:rPr>
              <a:t>Perform Post Occupancy Studies to see where efficiencies can be found</a:t>
            </a:r>
          </a:p>
          <a:p>
            <a:pPr marL="981934" lvl="1" indent="-328824">
              <a:spcBef>
                <a:spcPct val="20000"/>
              </a:spcBef>
              <a:buFont typeface="Wingdings" pitchFamily="2" charset="2"/>
              <a:buChar char="§"/>
            </a:pPr>
            <a:r>
              <a:rPr lang="en-US" sz="2000" dirty="0">
                <a:solidFill>
                  <a:srgbClr val="000000">
                    <a:lumMod val="75000"/>
                    <a:lumOff val="25000"/>
                  </a:srgbClr>
                </a:solidFill>
              </a:rPr>
              <a:t>Influence utility consumption</a:t>
            </a:r>
          </a:p>
          <a:p>
            <a:pPr marL="981934" lvl="1" indent="-328824">
              <a:spcBef>
                <a:spcPct val="20000"/>
              </a:spcBef>
              <a:buFont typeface="Wingdings" pitchFamily="2" charset="2"/>
              <a:buChar char="§"/>
            </a:pPr>
            <a:r>
              <a:rPr lang="en-US" sz="2000" dirty="0">
                <a:solidFill>
                  <a:srgbClr val="000000">
                    <a:lumMod val="75000"/>
                    <a:lumOff val="25000"/>
                  </a:srgbClr>
                </a:solidFill>
              </a:rPr>
              <a:t>Design lean operations</a:t>
            </a:r>
          </a:p>
          <a:p>
            <a:endParaRPr lang="en-US" dirty="0"/>
          </a:p>
        </p:txBody>
      </p:sp>
      <p:pic>
        <p:nvPicPr>
          <p:cNvPr id="5" name="Picture 4">
            <a:extLst>
              <a:ext uri="{FF2B5EF4-FFF2-40B4-BE49-F238E27FC236}">
                <a16:creationId xmlns:a16="http://schemas.microsoft.com/office/drawing/2014/main" id="{21BA759F-1963-456E-B9DF-24AB6C8878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86391" y="3035031"/>
            <a:ext cx="3607266" cy="2045912"/>
          </a:xfrm>
          <a:prstGeom prst="rect">
            <a:avLst/>
          </a:prstGeom>
        </p:spPr>
      </p:pic>
      <p:pic>
        <p:nvPicPr>
          <p:cNvPr id="7" name="Picture 6">
            <a:extLst>
              <a:ext uri="{FF2B5EF4-FFF2-40B4-BE49-F238E27FC236}">
                <a16:creationId xmlns:a16="http://schemas.microsoft.com/office/drawing/2014/main" id="{3BA5DA66-AD0C-4E8B-A15B-28414D05D2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2472" y="3121055"/>
            <a:ext cx="4423919" cy="3257559"/>
          </a:xfrm>
          <a:prstGeom prst="rect">
            <a:avLst/>
          </a:prstGeom>
        </p:spPr>
      </p:pic>
      <p:pic>
        <p:nvPicPr>
          <p:cNvPr id="9" name="Picture 8">
            <a:extLst>
              <a:ext uri="{FF2B5EF4-FFF2-40B4-BE49-F238E27FC236}">
                <a16:creationId xmlns:a16="http://schemas.microsoft.com/office/drawing/2014/main" id="{58FCABDE-C219-4C73-A977-F14FAF313D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019" y="5509125"/>
            <a:ext cx="4423920" cy="719938"/>
          </a:xfrm>
          <a:prstGeom prst="rect">
            <a:avLst/>
          </a:prstGeom>
        </p:spPr>
      </p:pic>
    </p:spTree>
    <p:extLst>
      <p:ext uri="{BB962C8B-B14F-4D97-AF65-F5344CB8AC3E}">
        <p14:creationId xmlns:p14="http://schemas.microsoft.com/office/powerpoint/2010/main" val="277354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778B-00CD-4F10-B7FF-AE31555305A8}"/>
              </a:ext>
            </a:extLst>
          </p:cNvPr>
          <p:cNvSpPr>
            <a:spLocks noGrp="1"/>
          </p:cNvSpPr>
          <p:nvPr>
            <p:ph type="title"/>
          </p:nvPr>
        </p:nvSpPr>
        <p:spPr/>
        <p:txBody>
          <a:bodyPr/>
          <a:lstStyle/>
          <a:p>
            <a:r>
              <a:rPr lang="en-US" dirty="0"/>
              <a:t>Integrated Project Delivery</a:t>
            </a:r>
          </a:p>
        </p:txBody>
      </p:sp>
      <p:sp>
        <p:nvSpPr>
          <p:cNvPr id="6" name="Content Placeholder 5">
            <a:extLst>
              <a:ext uri="{FF2B5EF4-FFF2-40B4-BE49-F238E27FC236}">
                <a16:creationId xmlns:a16="http://schemas.microsoft.com/office/drawing/2014/main" id="{CBECD65F-1796-4CF2-8D7B-6785139FB0AA}"/>
              </a:ext>
            </a:extLst>
          </p:cNvPr>
          <p:cNvSpPr>
            <a:spLocks noGrp="1"/>
          </p:cNvSpPr>
          <p:nvPr>
            <p:ph idx="1"/>
          </p:nvPr>
        </p:nvSpPr>
        <p:spPr/>
        <p:txBody>
          <a:bodyPr/>
          <a:lstStyle/>
          <a:p>
            <a:r>
              <a:rPr lang="en-US" dirty="0">
                <a:solidFill>
                  <a:srgbClr val="000000">
                    <a:lumMod val="75000"/>
                    <a:lumOff val="25000"/>
                  </a:srgbClr>
                </a:solidFill>
              </a:rPr>
              <a:t>IDP</a:t>
            </a:r>
          </a:p>
          <a:p>
            <a:pPr lvl="1"/>
            <a:r>
              <a:rPr lang="en-US" sz="2000" dirty="0">
                <a:solidFill>
                  <a:srgbClr val="000000">
                    <a:lumMod val="75000"/>
                    <a:lumOff val="25000"/>
                  </a:srgbClr>
                </a:solidFill>
              </a:rPr>
              <a:t>Initial 3D Visualization</a:t>
            </a:r>
          </a:p>
          <a:p>
            <a:pPr lvl="1"/>
            <a:r>
              <a:rPr lang="en-US" sz="2000" dirty="0">
                <a:solidFill>
                  <a:srgbClr val="000000">
                    <a:lumMod val="75000"/>
                    <a:lumOff val="25000"/>
                  </a:srgbClr>
                </a:solidFill>
              </a:rPr>
              <a:t>Improved Coordination</a:t>
            </a:r>
          </a:p>
          <a:p>
            <a:pPr lvl="1"/>
            <a:r>
              <a:rPr lang="en-US" sz="2000" dirty="0">
                <a:solidFill>
                  <a:srgbClr val="000000">
                    <a:lumMod val="75000"/>
                    <a:lumOff val="25000"/>
                  </a:srgbClr>
                </a:solidFill>
              </a:rPr>
              <a:t>Lean Construction</a:t>
            </a:r>
          </a:p>
          <a:p>
            <a:pPr lvl="1"/>
            <a:r>
              <a:rPr lang="en-US" sz="2000" dirty="0">
                <a:solidFill>
                  <a:srgbClr val="000000">
                    <a:lumMod val="75000"/>
                    <a:lumOff val="25000"/>
                  </a:srgbClr>
                </a:solidFill>
              </a:rPr>
              <a:t>Lowered Project Cost</a:t>
            </a:r>
          </a:p>
          <a:p>
            <a:endParaRPr lang="en-US" dirty="0"/>
          </a:p>
        </p:txBody>
      </p:sp>
      <p:pic>
        <p:nvPicPr>
          <p:cNvPr id="8" name="Picture 7">
            <a:extLst>
              <a:ext uri="{FF2B5EF4-FFF2-40B4-BE49-F238E27FC236}">
                <a16:creationId xmlns:a16="http://schemas.microsoft.com/office/drawing/2014/main" id="{7AB3740A-44DF-4DA3-8A82-9D6E888DA6B3}"/>
              </a:ext>
            </a:extLst>
          </p:cNvPr>
          <p:cNvPicPr>
            <a:picLocks noChangeAspect="1"/>
          </p:cNvPicPr>
          <p:nvPr/>
        </p:nvPicPr>
        <p:blipFill>
          <a:blip r:embed="rId2"/>
          <a:stretch>
            <a:fillRect/>
          </a:stretch>
        </p:blipFill>
        <p:spPr>
          <a:xfrm>
            <a:off x="5838750" y="2072079"/>
            <a:ext cx="6066626" cy="4408415"/>
          </a:xfrm>
          <a:prstGeom prst="rect">
            <a:avLst/>
          </a:prstGeom>
        </p:spPr>
      </p:pic>
      <p:pic>
        <p:nvPicPr>
          <p:cNvPr id="10" name="Picture 9">
            <a:extLst>
              <a:ext uri="{FF2B5EF4-FFF2-40B4-BE49-F238E27FC236}">
                <a16:creationId xmlns:a16="http://schemas.microsoft.com/office/drawing/2014/main" id="{A7D93C77-2EE7-45A5-8282-F8848C371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624" y="3598877"/>
            <a:ext cx="3787297" cy="2127570"/>
          </a:xfrm>
          <a:prstGeom prst="rect">
            <a:avLst/>
          </a:prstGeom>
        </p:spPr>
      </p:pic>
      <p:pic>
        <p:nvPicPr>
          <p:cNvPr id="12" name="Picture 11">
            <a:extLst>
              <a:ext uri="{FF2B5EF4-FFF2-40B4-BE49-F238E27FC236}">
                <a16:creationId xmlns:a16="http://schemas.microsoft.com/office/drawing/2014/main" id="{91C3B003-08C7-4C3F-86D2-73F2A35387CB}"/>
              </a:ext>
            </a:extLst>
          </p:cNvPr>
          <p:cNvPicPr>
            <a:picLocks noChangeAspect="1"/>
          </p:cNvPicPr>
          <p:nvPr/>
        </p:nvPicPr>
        <p:blipFill>
          <a:blip r:embed="rId4"/>
          <a:stretch>
            <a:fillRect/>
          </a:stretch>
        </p:blipFill>
        <p:spPr>
          <a:xfrm>
            <a:off x="3427573" y="5229755"/>
            <a:ext cx="3057525" cy="1495425"/>
          </a:xfrm>
          <a:prstGeom prst="rect">
            <a:avLst/>
          </a:prstGeom>
        </p:spPr>
      </p:pic>
    </p:spTree>
    <p:extLst>
      <p:ext uri="{BB962C8B-B14F-4D97-AF65-F5344CB8AC3E}">
        <p14:creationId xmlns:p14="http://schemas.microsoft.com/office/powerpoint/2010/main" val="965417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135-2D2E-4BB7-BC53-CF269D825B87}"/>
              </a:ext>
            </a:extLst>
          </p:cNvPr>
          <p:cNvSpPr>
            <a:spLocks noGrp="1"/>
          </p:cNvSpPr>
          <p:nvPr>
            <p:ph type="title"/>
          </p:nvPr>
        </p:nvSpPr>
        <p:spPr/>
        <p:txBody>
          <a:bodyPr/>
          <a:lstStyle/>
          <a:p>
            <a:r>
              <a:rPr lang="en-US" dirty="0"/>
              <a:t>Engineering modeling</a:t>
            </a:r>
          </a:p>
        </p:txBody>
      </p:sp>
      <p:sp>
        <p:nvSpPr>
          <p:cNvPr id="3" name="Content Placeholder 2">
            <a:extLst>
              <a:ext uri="{FF2B5EF4-FFF2-40B4-BE49-F238E27FC236}">
                <a16:creationId xmlns:a16="http://schemas.microsoft.com/office/drawing/2014/main" id="{2FAB08EA-4179-42D3-9F78-7BD3539F3D14}"/>
              </a:ext>
            </a:extLst>
          </p:cNvPr>
          <p:cNvSpPr>
            <a:spLocks noGrp="1"/>
          </p:cNvSpPr>
          <p:nvPr>
            <p:ph idx="1"/>
          </p:nvPr>
        </p:nvSpPr>
        <p:spPr>
          <a:xfrm>
            <a:off x="1097280" y="1845734"/>
            <a:ext cx="10058400" cy="4023360"/>
          </a:xfrm>
        </p:spPr>
        <p:txBody>
          <a:bodyPr>
            <a:normAutofit/>
          </a:bodyPr>
          <a:lstStyle/>
          <a:p>
            <a:pPr marL="981934" lvl="1" indent="-328824">
              <a:spcBef>
                <a:spcPct val="20000"/>
              </a:spcBef>
              <a:buFont typeface="Wingdings" pitchFamily="2" charset="2"/>
              <a:buChar char="§"/>
            </a:pPr>
            <a:r>
              <a:rPr lang="en-US" dirty="0">
                <a:solidFill>
                  <a:srgbClr val="000000">
                    <a:lumMod val="75000"/>
                    <a:lumOff val="25000"/>
                  </a:srgbClr>
                </a:solidFill>
              </a:rPr>
              <a:t>Monitoring | record keeping</a:t>
            </a:r>
          </a:p>
          <a:p>
            <a:pPr marL="981934" lvl="1" indent="-328824">
              <a:spcBef>
                <a:spcPct val="20000"/>
              </a:spcBef>
              <a:buFont typeface="Wingdings" pitchFamily="2" charset="2"/>
              <a:buChar char="§"/>
            </a:pPr>
            <a:r>
              <a:rPr lang="en-US" dirty="0">
                <a:solidFill>
                  <a:srgbClr val="000000">
                    <a:lumMod val="75000"/>
                    <a:lumOff val="25000"/>
                  </a:srgbClr>
                </a:solidFill>
              </a:rPr>
              <a:t>Animal watering</a:t>
            </a:r>
          </a:p>
          <a:p>
            <a:pPr marL="981934" lvl="1" indent="-328824">
              <a:spcBef>
                <a:spcPct val="20000"/>
              </a:spcBef>
              <a:buFont typeface="Wingdings" pitchFamily="2" charset="2"/>
              <a:buChar char="§"/>
            </a:pPr>
            <a:r>
              <a:rPr lang="en-US" dirty="0">
                <a:solidFill>
                  <a:srgbClr val="000000">
                    <a:lumMod val="75000"/>
                    <a:lumOff val="25000"/>
                  </a:srgbClr>
                </a:solidFill>
              </a:rPr>
              <a:t>Lighting control</a:t>
            </a:r>
          </a:p>
          <a:p>
            <a:pPr marL="981934" lvl="1" indent="-328824">
              <a:spcBef>
                <a:spcPct val="20000"/>
              </a:spcBef>
              <a:buFont typeface="Wingdings" pitchFamily="2" charset="2"/>
              <a:buChar char="§"/>
            </a:pPr>
            <a:r>
              <a:rPr lang="en-US" dirty="0">
                <a:solidFill>
                  <a:srgbClr val="000000">
                    <a:lumMod val="75000"/>
                    <a:lumOff val="25000"/>
                  </a:srgbClr>
                </a:solidFill>
              </a:rPr>
              <a:t>Security</a:t>
            </a:r>
          </a:p>
          <a:p>
            <a:pPr marL="981934" lvl="1" indent="-328824">
              <a:spcBef>
                <a:spcPct val="20000"/>
              </a:spcBef>
              <a:buFont typeface="Wingdings" pitchFamily="2" charset="2"/>
              <a:buChar char="§"/>
            </a:pPr>
            <a:r>
              <a:rPr lang="en-US" dirty="0">
                <a:solidFill>
                  <a:srgbClr val="000000">
                    <a:lumMod val="75000"/>
                    <a:lumOff val="25000"/>
                  </a:srgbClr>
                </a:solidFill>
              </a:rPr>
              <a:t>Controls Automation</a:t>
            </a:r>
          </a:p>
          <a:p>
            <a:pPr marL="981934" lvl="1" indent="-328824">
              <a:spcBef>
                <a:spcPct val="20000"/>
              </a:spcBef>
              <a:buFont typeface="Wingdings" pitchFamily="2" charset="2"/>
              <a:buChar char="§"/>
            </a:pPr>
            <a:r>
              <a:rPr lang="en-US" dirty="0">
                <a:solidFill>
                  <a:srgbClr val="000000">
                    <a:lumMod val="75000"/>
                    <a:lumOff val="25000"/>
                  </a:srgbClr>
                </a:solidFill>
              </a:rPr>
              <a:t>Validation</a:t>
            </a:r>
          </a:p>
          <a:p>
            <a:pPr marL="981934" lvl="1" indent="-328824">
              <a:spcBef>
                <a:spcPct val="20000"/>
              </a:spcBef>
              <a:buFont typeface="Wingdings" pitchFamily="2" charset="2"/>
              <a:buChar char="§"/>
            </a:pPr>
            <a:r>
              <a:rPr lang="en-US" dirty="0">
                <a:solidFill>
                  <a:srgbClr val="000000">
                    <a:lumMod val="75000"/>
                    <a:lumOff val="25000"/>
                  </a:srgbClr>
                </a:solidFill>
              </a:rPr>
              <a:t>CFD analysis</a:t>
            </a:r>
          </a:p>
          <a:p>
            <a:endParaRPr lang="en-US" dirty="0"/>
          </a:p>
        </p:txBody>
      </p:sp>
      <p:pic>
        <p:nvPicPr>
          <p:cNvPr id="4" name="Picture 3">
            <a:extLst>
              <a:ext uri="{FF2B5EF4-FFF2-40B4-BE49-F238E27FC236}">
                <a16:creationId xmlns:a16="http://schemas.microsoft.com/office/drawing/2014/main" id="{FE19D747-7C42-47B1-BAA4-5D80966B6E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6320" y="2158607"/>
            <a:ext cx="10309790" cy="4539648"/>
          </a:xfrm>
          <a:prstGeom prst="rect">
            <a:avLst/>
          </a:prstGeom>
        </p:spPr>
      </p:pic>
    </p:spTree>
    <p:extLst>
      <p:ext uri="{BB962C8B-B14F-4D97-AF65-F5344CB8AC3E}">
        <p14:creationId xmlns:p14="http://schemas.microsoft.com/office/powerpoint/2010/main" val="166835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68468-1843-493E-B1FB-6A9EB488E5CF}"/>
              </a:ext>
            </a:extLst>
          </p:cNvPr>
          <p:cNvSpPr>
            <a:spLocks noGrp="1"/>
          </p:cNvSpPr>
          <p:nvPr>
            <p:ph type="title"/>
          </p:nvPr>
        </p:nvSpPr>
        <p:spPr/>
        <p:txBody>
          <a:bodyPr/>
          <a:lstStyle/>
          <a:p>
            <a:r>
              <a:rPr lang="en-US" dirty="0"/>
              <a:t>Equipment Planning</a:t>
            </a:r>
          </a:p>
        </p:txBody>
      </p:sp>
      <p:pic>
        <p:nvPicPr>
          <p:cNvPr id="7" name="Picture 6">
            <a:extLst>
              <a:ext uri="{FF2B5EF4-FFF2-40B4-BE49-F238E27FC236}">
                <a16:creationId xmlns:a16="http://schemas.microsoft.com/office/drawing/2014/main" id="{556F17E9-D640-4B08-9855-978D50473C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921770" y="1870605"/>
            <a:ext cx="2446573" cy="2662165"/>
          </a:xfrm>
          <a:prstGeom prst="rect">
            <a:avLst/>
          </a:prstGeom>
        </p:spPr>
      </p:pic>
      <p:pic>
        <p:nvPicPr>
          <p:cNvPr id="9" name="Picture 8">
            <a:extLst>
              <a:ext uri="{FF2B5EF4-FFF2-40B4-BE49-F238E27FC236}">
                <a16:creationId xmlns:a16="http://schemas.microsoft.com/office/drawing/2014/main" id="{C66F7233-AE78-445B-AA65-E2B4F61CB5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8196042" y="4685748"/>
            <a:ext cx="3590490" cy="1501630"/>
          </a:xfrm>
          <a:prstGeom prst="rect">
            <a:avLst/>
          </a:prstGeom>
        </p:spPr>
      </p:pic>
      <p:sp>
        <p:nvSpPr>
          <p:cNvPr id="10" name="Content Placeholder 2">
            <a:extLst>
              <a:ext uri="{FF2B5EF4-FFF2-40B4-BE49-F238E27FC236}">
                <a16:creationId xmlns:a16="http://schemas.microsoft.com/office/drawing/2014/main" id="{2FE6E570-536B-487F-9E3E-B8567FB71418}"/>
              </a:ext>
            </a:extLst>
          </p:cNvPr>
          <p:cNvSpPr txBox="1">
            <a:spLocks/>
          </p:cNvSpPr>
          <p:nvPr/>
        </p:nvSpPr>
        <p:spPr>
          <a:xfrm>
            <a:off x="1249680" y="1998134"/>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Clr>
                <a:srgbClr val="00A1E0"/>
              </a:buClr>
              <a:buFont typeface="Arial" panose="020B0604020202020204" pitchFamily="34" charset="0"/>
              <a:buChar char="•"/>
            </a:pPr>
            <a:r>
              <a:rPr lang="en-US" dirty="0">
                <a:solidFill>
                  <a:srgbClr val="6E7082"/>
                </a:solidFill>
              </a:rPr>
              <a:t>Field Survey</a:t>
            </a:r>
          </a:p>
          <a:p>
            <a:pPr marL="342900" indent="-342900">
              <a:buClr>
                <a:srgbClr val="00A1E0"/>
              </a:buClr>
              <a:buFont typeface="Arial" panose="020B0604020202020204" pitchFamily="34" charset="0"/>
              <a:buChar char="•"/>
            </a:pPr>
            <a:r>
              <a:rPr lang="en-US" dirty="0">
                <a:solidFill>
                  <a:srgbClr val="6E7082"/>
                </a:solidFill>
              </a:rPr>
              <a:t>List</a:t>
            </a:r>
          </a:p>
          <a:p>
            <a:pPr marL="342900" indent="-342900">
              <a:buClr>
                <a:srgbClr val="00A1E0"/>
              </a:buClr>
              <a:buFont typeface="Arial" panose="020B0604020202020204" pitchFamily="34" charset="0"/>
              <a:buChar char="•"/>
            </a:pPr>
            <a:r>
              <a:rPr lang="en-US" dirty="0">
                <a:solidFill>
                  <a:srgbClr val="6E7082"/>
                </a:solidFill>
              </a:rPr>
              <a:t>MEP Requirements</a:t>
            </a:r>
          </a:p>
          <a:p>
            <a:pPr marL="342900" indent="-342900">
              <a:buClr>
                <a:srgbClr val="00A1E0"/>
              </a:buClr>
              <a:buFont typeface="Arial" panose="020B0604020202020204" pitchFamily="34" charset="0"/>
              <a:buChar char="•"/>
            </a:pPr>
            <a:r>
              <a:rPr lang="en-US" dirty="0">
                <a:solidFill>
                  <a:srgbClr val="6E7082"/>
                </a:solidFill>
              </a:rPr>
              <a:t>Physical</a:t>
            </a:r>
          </a:p>
          <a:p>
            <a:pPr marL="688975" lvl="1" indent="-344488">
              <a:buFont typeface="Arial" panose="020B0604020202020204" pitchFamily="34" charset="0"/>
              <a:buChar char="•"/>
            </a:pPr>
            <a:r>
              <a:rPr lang="en-US" sz="2000" dirty="0">
                <a:solidFill>
                  <a:srgbClr val="00A1E0"/>
                </a:solidFill>
              </a:rPr>
              <a:t>Access, Operation, Location</a:t>
            </a:r>
          </a:p>
          <a:p>
            <a:endParaRPr lang="en-US" dirty="0"/>
          </a:p>
        </p:txBody>
      </p:sp>
      <p:sp>
        <p:nvSpPr>
          <p:cNvPr id="3" name="Content Placeholder 2">
            <a:extLst>
              <a:ext uri="{FF2B5EF4-FFF2-40B4-BE49-F238E27FC236}">
                <a16:creationId xmlns:a16="http://schemas.microsoft.com/office/drawing/2014/main" id="{1B952A91-316D-42B6-A56C-303A59E0F007}"/>
              </a:ext>
            </a:extLst>
          </p:cNvPr>
          <p:cNvSpPr>
            <a:spLocks noGrp="1"/>
          </p:cNvSpPr>
          <p:nvPr>
            <p:ph idx="1"/>
          </p:nvPr>
        </p:nvSpPr>
        <p:spPr>
          <a:xfrm>
            <a:off x="9814000" y="4093485"/>
            <a:ext cx="848408" cy="461876"/>
          </a:xfrm>
        </p:spPr>
        <p:txBody>
          <a:bodyPr>
            <a:normAutofit/>
          </a:bodyPr>
          <a:lstStyle/>
          <a:p>
            <a:pPr marL="0" indent="0">
              <a:buClr>
                <a:srgbClr val="00A1E0"/>
              </a:buClr>
              <a:buNone/>
            </a:pPr>
            <a:r>
              <a:rPr lang="en-US" dirty="0">
                <a:solidFill>
                  <a:srgbClr val="FF0000"/>
                </a:solidFill>
              </a:rPr>
              <a:t>FRONT</a:t>
            </a:r>
            <a:endParaRPr lang="en-US" sz="2000" dirty="0">
              <a:solidFill>
                <a:srgbClr val="FF0000"/>
              </a:solidFill>
            </a:endParaRPr>
          </a:p>
          <a:p>
            <a:endParaRPr lang="en-US" dirty="0"/>
          </a:p>
        </p:txBody>
      </p:sp>
      <p:sp>
        <p:nvSpPr>
          <p:cNvPr id="11" name="Content Placeholder 2">
            <a:extLst>
              <a:ext uri="{FF2B5EF4-FFF2-40B4-BE49-F238E27FC236}">
                <a16:creationId xmlns:a16="http://schemas.microsoft.com/office/drawing/2014/main" id="{49E8E939-2E41-4644-8D63-4C422F0A26A2}"/>
              </a:ext>
            </a:extLst>
          </p:cNvPr>
          <p:cNvSpPr txBox="1">
            <a:spLocks/>
          </p:cNvSpPr>
          <p:nvPr/>
        </p:nvSpPr>
        <p:spPr>
          <a:xfrm>
            <a:off x="9567083" y="5820392"/>
            <a:ext cx="848408" cy="4618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00A1E0"/>
              </a:buClr>
              <a:buFont typeface="Calibri" panose="020F0502020204030204" pitchFamily="34" charset="0"/>
              <a:buNone/>
            </a:pPr>
            <a:r>
              <a:rPr lang="en-US" dirty="0">
                <a:solidFill>
                  <a:srgbClr val="FF0000"/>
                </a:solidFill>
              </a:rPr>
              <a:t>BACK</a:t>
            </a:r>
          </a:p>
          <a:p>
            <a:endParaRPr lang="en-US" dirty="0"/>
          </a:p>
        </p:txBody>
      </p:sp>
      <p:pic>
        <p:nvPicPr>
          <p:cNvPr id="33" name="Picture 32">
            <a:extLst>
              <a:ext uri="{FF2B5EF4-FFF2-40B4-BE49-F238E27FC236}">
                <a16:creationId xmlns:a16="http://schemas.microsoft.com/office/drawing/2014/main" id="{2E39D4F1-7314-4554-A447-7A1E24862E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148" y="4114028"/>
            <a:ext cx="1176887" cy="882665"/>
          </a:xfrm>
          <a:prstGeom prst="rect">
            <a:avLst/>
          </a:prstGeom>
        </p:spPr>
      </p:pic>
      <p:pic>
        <p:nvPicPr>
          <p:cNvPr id="49" name="Picture 48">
            <a:extLst>
              <a:ext uri="{FF2B5EF4-FFF2-40B4-BE49-F238E27FC236}">
                <a16:creationId xmlns:a16="http://schemas.microsoft.com/office/drawing/2014/main" id="{0E9E2983-8EB0-4767-9833-934CE5A533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1858" y="5138829"/>
            <a:ext cx="1176887" cy="882665"/>
          </a:xfrm>
          <a:prstGeom prst="rect">
            <a:avLst/>
          </a:prstGeom>
        </p:spPr>
      </p:pic>
      <p:pic>
        <p:nvPicPr>
          <p:cNvPr id="51" name="Picture 50">
            <a:extLst>
              <a:ext uri="{FF2B5EF4-FFF2-40B4-BE49-F238E27FC236}">
                <a16:creationId xmlns:a16="http://schemas.microsoft.com/office/drawing/2014/main" id="{1C0B53CE-2C60-43BF-9B91-46E3A70F03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5969" y="5158562"/>
            <a:ext cx="1176887" cy="882665"/>
          </a:xfrm>
          <a:prstGeom prst="rect">
            <a:avLst/>
          </a:prstGeom>
        </p:spPr>
      </p:pic>
      <p:pic>
        <p:nvPicPr>
          <p:cNvPr id="59" name="Picture 58">
            <a:extLst>
              <a:ext uri="{FF2B5EF4-FFF2-40B4-BE49-F238E27FC236}">
                <a16:creationId xmlns:a16="http://schemas.microsoft.com/office/drawing/2014/main" id="{E4F32EF9-CDB6-450F-BD42-42CCE233BC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5236412" y="4111008"/>
            <a:ext cx="1163946" cy="872959"/>
          </a:xfrm>
          <a:prstGeom prst="rect">
            <a:avLst/>
          </a:prstGeom>
        </p:spPr>
      </p:pic>
      <p:pic>
        <p:nvPicPr>
          <p:cNvPr id="77" name="Picture 76">
            <a:extLst>
              <a:ext uri="{FF2B5EF4-FFF2-40B4-BE49-F238E27FC236}">
                <a16:creationId xmlns:a16="http://schemas.microsoft.com/office/drawing/2014/main" id="{AE963698-ADF2-4AB3-8E29-9AC08E1775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10004" y="4118880"/>
            <a:ext cx="1386368" cy="872959"/>
          </a:xfrm>
          <a:prstGeom prst="rect">
            <a:avLst/>
          </a:prstGeom>
        </p:spPr>
      </p:pic>
      <p:pic>
        <p:nvPicPr>
          <p:cNvPr id="79" name="Picture 78">
            <a:extLst>
              <a:ext uri="{FF2B5EF4-FFF2-40B4-BE49-F238E27FC236}">
                <a16:creationId xmlns:a16="http://schemas.microsoft.com/office/drawing/2014/main" id="{A73CA52C-344C-4CC7-84BD-821530E4F14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247747" y="5057197"/>
            <a:ext cx="1048460" cy="891068"/>
          </a:xfrm>
          <a:prstGeom prst="rect">
            <a:avLst/>
          </a:prstGeom>
        </p:spPr>
      </p:pic>
    </p:spTree>
    <p:extLst>
      <p:ext uri="{BB962C8B-B14F-4D97-AF65-F5344CB8AC3E}">
        <p14:creationId xmlns:p14="http://schemas.microsoft.com/office/powerpoint/2010/main" val="205662759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87</TotalTime>
  <Words>327</Words>
  <Application>Microsoft Office PowerPoint</Application>
  <PresentationFormat>Widescreen</PresentationFormat>
  <Paragraphs>78</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Retrospect</vt:lpstr>
      <vt:lpstr>Lab Trends</vt:lpstr>
      <vt:lpstr>Lab Trends Overview</vt:lpstr>
      <vt:lpstr>Traditional Planning</vt:lpstr>
      <vt:lpstr>Traditional Planning</vt:lpstr>
      <vt:lpstr>Enhanced Lab Planning</vt:lpstr>
      <vt:lpstr>Operations Improvements</vt:lpstr>
      <vt:lpstr>Integrated Project Delivery</vt:lpstr>
      <vt:lpstr>Engineering modeling</vt:lpstr>
      <vt:lpstr>Equipment Planning</vt:lpstr>
      <vt:lpstr>Equipment Planning - Efficiency</vt:lpstr>
      <vt:lpstr>Equipment Planning - Efficiency</vt:lpstr>
      <vt:lpstr>Adaptable Utilities</vt:lpstr>
      <vt:lpstr>Lab Zones</vt:lpstr>
      <vt:lpstr>“Super Lab” Concept</vt:lpstr>
      <vt:lpstr>“Super Lab” Concept</vt:lpstr>
      <vt:lpstr>Interactive Planning</vt:lpstr>
      <vt:lpstr>Planning Strategies</vt:lpstr>
      <vt:lpstr>Planning Strategies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Pandimos Maurer</dc:creator>
  <cp:lastModifiedBy>Jeff D. Reifschneider</cp:lastModifiedBy>
  <cp:revision>5</cp:revision>
  <dcterms:created xsi:type="dcterms:W3CDTF">2018-07-21T14:06:40Z</dcterms:created>
  <dcterms:modified xsi:type="dcterms:W3CDTF">2018-09-26T20:00:59Z</dcterms:modified>
</cp:coreProperties>
</file>