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07" r:id="rId4"/>
    <p:sldMasterId id="2147483701" r:id="rId5"/>
    <p:sldMasterId id="2147483718" r:id="rId6"/>
    <p:sldMasterId id="2147483723" r:id="rId7"/>
    <p:sldMasterId id="2147483728" r:id="rId8"/>
    <p:sldMasterId id="2147483733" r:id="rId9"/>
    <p:sldMasterId id="2147483738" r:id="rId10"/>
    <p:sldMasterId id="2147483743" r:id="rId11"/>
    <p:sldMasterId id="2147483748" r:id="rId12"/>
    <p:sldMasterId id="2147483753" r:id="rId13"/>
  </p:sldMasterIdLst>
  <p:notesMasterIdLst>
    <p:notesMasterId r:id="rId38"/>
  </p:notesMasterIdLst>
  <p:handoutMasterIdLst>
    <p:handoutMasterId r:id="rId39"/>
  </p:handoutMasterIdLst>
  <p:sldIdLst>
    <p:sldId id="295" r:id="rId14"/>
    <p:sldId id="296" r:id="rId15"/>
    <p:sldId id="297" r:id="rId16"/>
    <p:sldId id="318" r:id="rId17"/>
    <p:sldId id="319" r:id="rId18"/>
    <p:sldId id="320" r:id="rId19"/>
    <p:sldId id="321" r:id="rId20"/>
    <p:sldId id="334" r:id="rId21"/>
    <p:sldId id="335" r:id="rId22"/>
    <p:sldId id="322" r:id="rId23"/>
    <p:sldId id="327" r:id="rId24"/>
    <p:sldId id="323" r:id="rId25"/>
    <p:sldId id="333" r:id="rId26"/>
    <p:sldId id="324" r:id="rId27"/>
    <p:sldId id="325" r:id="rId28"/>
    <p:sldId id="337" r:id="rId29"/>
    <p:sldId id="326" r:id="rId30"/>
    <p:sldId id="330" r:id="rId31"/>
    <p:sldId id="329" r:id="rId32"/>
    <p:sldId id="328" r:id="rId33"/>
    <p:sldId id="331" r:id="rId34"/>
    <p:sldId id="332" r:id="rId35"/>
    <p:sldId id="336" r:id="rId36"/>
    <p:sldId id="316" r:id="rId37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orient="horz" pos="1728">
          <p15:clr>
            <a:srgbClr val="A4A3A4"/>
          </p15:clr>
        </p15:guide>
        <p15:guide id="3" orient="horz" pos="624">
          <p15:clr>
            <a:srgbClr val="A4A3A4"/>
          </p15:clr>
        </p15:guide>
        <p15:guide id="4" orient="horz" pos="912">
          <p15:clr>
            <a:srgbClr val="A4A3A4"/>
          </p15:clr>
        </p15:guide>
        <p15:guide id="5" orient="horz" pos="5088">
          <p15:clr>
            <a:srgbClr val="A4A3A4"/>
          </p15:clr>
        </p15:guide>
        <p15:guide id="6" orient="horz" pos="768">
          <p15:clr>
            <a:srgbClr val="A4A3A4"/>
          </p15:clr>
        </p15:guide>
        <p15:guide id="7" orient="horz" pos="4957">
          <p15:clr>
            <a:srgbClr val="A4A3A4"/>
          </p15:clr>
        </p15:guide>
        <p15:guide id="8" orient="horz" pos="2592">
          <p15:clr>
            <a:srgbClr val="A4A3A4"/>
          </p15:clr>
        </p15:guide>
        <p15:guide id="9" pos="8352">
          <p15:clr>
            <a:srgbClr val="A4A3A4"/>
          </p15:clr>
        </p15:guide>
        <p15:guide id="10" pos="8928">
          <p15:clr>
            <a:srgbClr val="A4A3A4"/>
          </p15:clr>
        </p15:guide>
        <p15:guide id="11" pos="8640">
          <p15:clr>
            <a:srgbClr val="A4A3A4"/>
          </p15:clr>
        </p15:guide>
        <p15:guide id="12" pos="288">
          <p15:clr>
            <a:srgbClr val="A4A3A4"/>
          </p15:clr>
        </p15:guide>
        <p15:guide id="13" pos="576">
          <p15:clr>
            <a:srgbClr val="A4A3A4"/>
          </p15:clr>
        </p15:guide>
        <p15:guide id="14" pos="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082"/>
    <a:srgbClr val="909295"/>
    <a:srgbClr val="00A1E0"/>
    <a:srgbClr val="CAC8C7"/>
    <a:srgbClr val="99C01D"/>
    <a:srgbClr val="C36465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29" autoAdjust="0"/>
    <p:restoredTop sz="94660"/>
  </p:normalViewPr>
  <p:slideViewPr>
    <p:cSldViewPr showGuides="1">
      <p:cViewPr varScale="1">
        <p:scale>
          <a:sx n="57" d="100"/>
          <a:sy n="57" d="100"/>
        </p:scale>
        <p:origin x="120" y="1050"/>
      </p:cViewPr>
      <p:guideLst>
        <p:guide orient="horz" pos="144"/>
        <p:guide orient="horz" pos="1728"/>
        <p:guide orient="horz" pos="624"/>
        <p:guide orient="horz" pos="912"/>
        <p:guide orient="horz" pos="5088"/>
        <p:guide orient="horz" pos="768"/>
        <p:guide orient="horz" pos="4957"/>
        <p:guide orient="horz" pos="2592"/>
        <p:guide pos="8352"/>
        <p:guide pos="8928"/>
        <p:guide pos="8640"/>
        <p:guide pos="288"/>
        <p:guide pos="576"/>
        <p:guide pos="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7" d="100"/>
          <a:sy n="67" d="100"/>
        </p:scale>
        <p:origin x="-32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FC294-6399-4DF0-874D-E720183D2662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919E-2850-48D5-96A5-A3494B1EF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0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7CCD7-E068-48CD-B3E2-53CF86D43D3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35950-70F7-4E86-A4AA-FD37EDFBB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9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35950-70F7-4E86-A4AA-FD37EDFBB0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9A5-8F8B-4ADD-BB93-2BAD5A19BA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9A5-8F8B-4ADD-BB93-2BAD5A19BA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9A5-8F8B-4ADD-BB93-2BAD5A19BA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1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19A5-8F8B-4ADD-BB93-2BAD5A19BA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5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35950-70F7-4E86-A4AA-FD37EDFBB0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as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2801600" cy="762000"/>
          </a:xfrm>
        </p:spPr>
        <p:txBody>
          <a:bodyPr vert="horz" lIns="130622" tIns="65311" rIns="130622" bIns="65311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9" y="1447801"/>
            <a:ext cx="6288505" cy="6416674"/>
          </a:xfrm>
        </p:spPr>
        <p:txBody>
          <a:bodyPr>
            <a:normAutofit/>
          </a:bodyPr>
          <a:lstStyle>
            <a:lvl1pPr>
              <a:defRPr sz="2800" b="0"/>
            </a:lvl1pPr>
            <a:lvl2pPr marL="669455" indent="-342900">
              <a:spcBef>
                <a:spcPts val="576"/>
              </a:spcBef>
              <a:buFont typeface="Arial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7398" indent="-324288">
              <a:buFont typeface="Arial" pitchFamily="34" charset="0"/>
              <a:buChar char="–"/>
              <a:defRPr sz="2000"/>
            </a:lvl3pPr>
            <a:lvl4pPr marL="1306220" indent="-326555">
              <a:buFont typeface="Wingdings" pitchFamily="2" charset="2"/>
              <a:buChar char="Ø"/>
              <a:defRPr sz="1800"/>
            </a:lvl4pPr>
            <a:lvl5pPr marL="1635044" indent="-328824">
              <a:defRPr sz="1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7495" y="1447801"/>
            <a:ext cx="6288505" cy="6416674"/>
          </a:xfrm>
        </p:spPr>
        <p:txBody>
          <a:bodyPr>
            <a:normAutofit/>
          </a:bodyPr>
          <a:lstStyle>
            <a:lvl1pPr>
              <a:defRPr sz="2800" b="0"/>
            </a:lvl1pPr>
            <a:lvl2pPr marL="669455" indent="-342900">
              <a:spcBef>
                <a:spcPts val="576"/>
              </a:spcBef>
              <a:buFont typeface="Arial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7398" indent="-324288">
              <a:buFont typeface="Arial" pitchFamily="34" charset="0"/>
              <a:buChar char="–"/>
              <a:defRPr sz="2000"/>
            </a:lvl3pPr>
            <a:lvl4pPr marL="1387859" indent="-408194">
              <a:buFont typeface="Wingdings" pitchFamily="2" charset="2"/>
              <a:buChar char="Ø"/>
              <a:defRPr lang="en-US" sz="1800" kern="1200" dirty="0" smtClean="0">
                <a:solidFill>
                  <a:srgbClr val="6E708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96053" indent="-489833">
              <a:defRPr lang="en-US" sz="1600" kern="1200" dirty="0" smtClean="0">
                <a:solidFill>
                  <a:srgbClr val="6E708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306220" lvl="3" indent="-326555" algn="l" defTabSz="1306220" rtl="0" eaLnBrk="1" latinLnBrk="0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/>
              <a:t>Fourth level</a:t>
            </a:r>
          </a:p>
          <a:p>
            <a:pPr marL="1635044" lvl="4" indent="-328824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3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 sz="4600" b="1" kern="1200" smtClean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2344400" cy="1219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3200" b="1" i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26555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028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28824" indent="-328824">
              <a:buFont typeface="Wingdings" pitchFamily="2" charset="2"/>
              <a:buChar char="§"/>
              <a:defRPr sz="2800" b="0">
                <a:solidFill>
                  <a:srgbClr val="00A1E0"/>
                </a:solidFill>
                <a:latin typeface="Arial" pitchFamily="34" charset="0"/>
                <a:cs typeface="Arial" pitchFamily="34" charset="0"/>
              </a:defRPr>
            </a:lvl1pPr>
            <a:lvl2pPr marL="653110" indent="-326555">
              <a:spcBef>
                <a:spcPts val="576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79665" indent="-326555">
              <a:buFont typeface="Arial" pitchFamily="34" charset="0"/>
              <a:buChar char="–"/>
              <a:defRPr sz="20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3pPr>
            <a:lvl4pPr marL="1306220" indent="-326555">
              <a:buFont typeface="Wingdings" pitchFamily="2" charset="2"/>
              <a:buChar char="Ø"/>
              <a:defRPr sz="18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4pPr>
            <a:lvl5pPr marL="1714414" indent="-408194">
              <a:defRPr lang="en-US" sz="16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2618720" cy="120396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3200" b="1" i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26555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64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oject Descriptio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26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/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46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4890"/>
              </a:buClr>
              <a:defRPr/>
            </a:lvl2pPr>
            <a:lvl3pPr>
              <a:buClr>
                <a:srgbClr val="004890"/>
              </a:buClr>
              <a:defRPr/>
            </a:lvl3pPr>
            <a:lvl4pPr>
              <a:buClr>
                <a:srgbClr val="004890"/>
              </a:buClr>
              <a:defRPr/>
            </a:lvl4pPr>
            <a:lvl5pPr>
              <a:buClr>
                <a:srgbClr val="00489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824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103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69610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/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345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4890"/>
              </a:buClr>
              <a:defRPr/>
            </a:lvl2pPr>
            <a:lvl3pPr>
              <a:buClr>
                <a:srgbClr val="004890"/>
              </a:buClr>
              <a:defRPr/>
            </a:lvl3pPr>
            <a:lvl4pPr>
              <a:buClr>
                <a:srgbClr val="004890"/>
              </a:buClr>
              <a:defRPr/>
            </a:lvl4pPr>
            <a:lvl5pPr>
              <a:buClr>
                <a:srgbClr val="00489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439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71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ste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28824" indent="-328824">
              <a:buFont typeface="Wingdings" pitchFamily="2" charset="2"/>
              <a:buChar char="§"/>
              <a:defRPr sz="2800" b="0">
                <a:solidFill>
                  <a:srgbClr val="00A1E0"/>
                </a:solidFill>
                <a:latin typeface="Arial" pitchFamily="34" charset="0"/>
                <a:cs typeface="Arial" pitchFamily="34" charset="0"/>
              </a:defRPr>
            </a:lvl1pPr>
            <a:lvl2pPr marL="653110" indent="-326555">
              <a:spcBef>
                <a:spcPts val="576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79665" indent="-326555">
              <a:buFont typeface="Arial" pitchFamily="34" charset="0"/>
              <a:buChar char="–"/>
              <a:defRPr sz="20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3pPr>
            <a:lvl4pPr marL="1306220" indent="-326555">
              <a:buFont typeface="Wingdings" pitchFamily="2" charset="2"/>
              <a:buChar char="Ø"/>
              <a:defRPr sz="18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4pPr>
            <a:lvl5pPr marL="1539875" indent="-233363">
              <a:defRPr lang="en-US" sz="16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3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1200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/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345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4890"/>
              </a:buClr>
              <a:defRPr/>
            </a:lvl2pPr>
            <a:lvl3pPr>
              <a:buClr>
                <a:srgbClr val="004890"/>
              </a:buClr>
              <a:defRPr/>
            </a:lvl3pPr>
            <a:lvl4pPr>
              <a:buClr>
                <a:srgbClr val="004890"/>
              </a:buClr>
              <a:defRPr/>
            </a:lvl4pPr>
            <a:lvl5pPr>
              <a:buClr>
                <a:srgbClr val="00489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43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71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120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/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3456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4890"/>
              </a:buClr>
              <a:defRPr/>
            </a:lvl2pPr>
            <a:lvl3pPr>
              <a:buClr>
                <a:srgbClr val="004890"/>
              </a:buClr>
              <a:defRPr/>
            </a:lvl3pPr>
            <a:lvl4pPr>
              <a:buClr>
                <a:srgbClr val="004890"/>
              </a:buClr>
              <a:defRPr/>
            </a:lvl4pPr>
            <a:lvl5pPr>
              <a:buClr>
                <a:srgbClr val="004890"/>
              </a:buCl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43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71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1200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345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aster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6281421" cy="990600"/>
          </a:xfrm>
        </p:spPr>
        <p:txBody>
          <a:bodyPr anchor="b">
            <a:noAutofit/>
          </a:bodyPr>
          <a:lstStyle>
            <a:lvl1pPr marL="0" indent="0">
              <a:buNone/>
              <a:defRPr lang="en-US" sz="3400" b="1" kern="1200" dirty="0" smtClean="0">
                <a:solidFill>
                  <a:srgbClr val="00A1E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l" defTabSz="1306220" rtl="0" eaLnBrk="1" latinLnBrk="0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46909"/>
            <a:ext cx="6281421" cy="5107306"/>
          </a:xfrm>
        </p:spPr>
        <p:txBody>
          <a:bodyPr>
            <a:normAutofit/>
          </a:bodyPr>
          <a:lstStyle>
            <a:lvl1pPr>
              <a:defRPr sz="2400" b="0"/>
            </a:lvl1pPr>
            <a:lvl2pPr marL="653110" indent="-326555">
              <a:buFont typeface="Arial" pitchFamily="34" charset="0"/>
              <a:buChar char="•"/>
              <a:defRPr sz="2000"/>
            </a:lvl2pPr>
            <a:lvl3pPr marL="979665" indent="-326555">
              <a:buFont typeface="Arial" pitchFamily="34" charset="0"/>
              <a:buChar char="−"/>
              <a:defRPr sz="1800"/>
            </a:lvl3pPr>
            <a:lvl4pPr marL="1306220" indent="-326555">
              <a:buFont typeface="Wingdings" pitchFamily="2" charset="2"/>
              <a:buChar char="Ø"/>
              <a:defRPr sz="1600"/>
            </a:lvl4pPr>
            <a:lvl5pPr marL="1632776" indent="-326555">
              <a:defRPr sz="14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21804" y="1447800"/>
            <a:ext cx="6284036" cy="99060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21804" y="2746909"/>
            <a:ext cx="6284036" cy="5107306"/>
          </a:xfrm>
        </p:spPr>
        <p:txBody>
          <a:bodyPr>
            <a:normAutofit/>
          </a:bodyPr>
          <a:lstStyle>
            <a:lvl1pPr>
              <a:defRPr sz="2400" b="0"/>
            </a:lvl1pPr>
            <a:lvl2pPr marL="653110" indent="-326555">
              <a:buFont typeface="Arial" pitchFamily="34" charset="0"/>
              <a:buChar char="•"/>
              <a:defRPr sz="2000"/>
            </a:lvl2pPr>
            <a:lvl3pPr marL="979665" indent="-326555">
              <a:buFont typeface="Arial" pitchFamily="34" charset="0"/>
              <a:buChar char="−"/>
              <a:defRPr sz="1800"/>
            </a:lvl3pPr>
            <a:lvl4pPr marL="1306220" indent="-326555">
              <a:buFont typeface="Wingdings" pitchFamily="2" charset="2"/>
              <a:buChar char="Ø"/>
              <a:defRPr sz="1600"/>
            </a:lvl4pPr>
            <a:lvl5pPr marL="1632776" indent="-326555">
              <a:defRPr sz="14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5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140504" indent="-487493">
              <a:buClr>
                <a:srgbClr val="00A1E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buClr>
                <a:srgbClr val="00489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489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4890"/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439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71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120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200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140504" indent="-487493">
              <a:buClr>
                <a:srgbClr val="00A1E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buClr>
                <a:srgbClr val="00489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489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4890"/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431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1043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5514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2002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140504" indent="-487493">
              <a:buClr>
                <a:srgbClr val="00A1E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buClr>
                <a:srgbClr val="00489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489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4890"/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4310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104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ste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4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551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51882"/>
            <a:ext cx="12344400" cy="1374493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12344400" cy="210312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3012" indent="0" algn="ctr">
              <a:buNone/>
              <a:defRPr/>
            </a:lvl2pPr>
            <a:lvl3pPr marL="1306025" indent="0" algn="ctr">
              <a:buNone/>
              <a:defRPr/>
            </a:lvl3pPr>
            <a:lvl4pPr marL="1959038" indent="0" algn="ctr">
              <a:buNone/>
              <a:defRPr/>
            </a:lvl4pPr>
            <a:lvl5pPr marL="2612051" indent="0" algn="ctr">
              <a:buNone/>
              <a:defRPr/>
            </a:lvl5pPr>
            <a:lvl6pPr marL="3265062" indent="0" algn="ctr">
              <a:buNone/>
              <a:defRPr/>
            </a:lvl6pPr>
            <a:lvl7pPr marL="3918074" indent="0" algn="ctr">
              <a:buNone/>
              <a:defRPr/>
            </a:lvl7pPr>
            <a:lvl8pPr marL="4571086" indent="0" algn="ctr">
              <a:buNone/>
              <a:defRPr/>
            </a:lvl8pPr>
            <a:lvl9pPr marL="5224097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2002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140504" indent="-487493">
              <a:buClr>
                <a:srgbClr val="00A1E0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>
              <a:buClr>
                <a:srgbClr val="004890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004890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004890"/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4310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741271"/>
            <a:ext cx="12704373" cy="1371600"/>
          </a:xfrm>
          <a:prstGeom prst="rect">
            <a:avLst/>
          </a:prstGeom>
        </p:spPr>
        <p:txBody>
          <a:bodyPr lIns="130602" tIns="65302" rIns="130602" bIns="65302"/>
          <a:lstStyle>
            <a:lvl1pPr>
              <a:defRPr lang="en-US" sz="6300" b="1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104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551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12801600" cy="6416674"/>
          </a:xfrm>
        </p:spPr>
        <p:txBody>
          <a:bodyPr>
            <a:normAutofit/>
          </a:bodyPr>
          <a:lstStyle>
            <a:lvl1pPr marL="328824" indent="-328824">
              <a:buFont typeface="Wingdings" pitchFamily="2" charset="2"/>
              <a:buChar char="§"/>
              <a:defRPr sz="2800" b="0">
                <a:solidFill>
                  <a:srgbClr val="00A1E0"/>
                </a:solidFill>
                <a:latin typeface="Arial" pitchFamily="34" charset="0"/>
                <a:cs typeface="Arial" pitchFamily="34" charset="0"/>
              </a:defRPr>
            </a:lvl1pPr>
            <a:lvl2pPr marL="653110" indent="-326555">
              <a:spcBef>
                <a:spcPts val="0"/>
              </a:spcBef>
              <a:buFont typeface="Arial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9665" indent="-326555">
              <a:buFont typeface="Arial" pitchFamily="34" charset="0"/>
              <a:buChar char="–"/>
              <a:defRPr sz="20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3pPr>
            <a:lvl4pPr marL="1306220" indent="-326555">
              <a:buFont typeface="Wingdings" pitchFamily="2" charset="2"/>
              <a:buChar char="Ø"/>
              <a:defRPr sz="18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4pPr>
            <a:lvl5pPr marL="1714414" indent="-408194">
              <a:defRPr lang="en-US" sz="1600" baseline="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0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5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01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2801600" cy="762000"/>
          </a:xfrm>
        </p:spPr>
        <p:txBody>
          <a:bodyPr vert="horz" lIns="130622" tIns="65311" rIns="130622" bIns="65311" rtlCol="0" anchor="ctr">
            <a:normAutofit/>
          </a:bodyPr>
          <a:lstStyle>
            <a:lvl1pPr>
              <a:defRPr lang="en-US" sz="4600" b="1" kern="1200" dirty="0" smtClean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743199"/>
            <a:ext cx="6278880" cy="5121275"/>
          </a:xfrm>
        </p:spPr>
        <p:txBody>
          <a:bodyPr>
            <a:normAutofit/>
          </a:bodyPr>
          <a:lstStyle>
            <a:lvl1pPr>
              <a:defRPr sz="2800"/>
            </a:lvl1pPr>
            <a:lvl2pPr marL="669455" indent="-342900">
              <a:spcBef>
                <a:spcPts val="576"/>
              </a:spcBef>
              <a:buFont typeface="Arial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7398" indent="-324288">
              <a:buFont typeface="Arial" pitchFamily="34" charset="0"/>
              <a:buChar char="–"/>
              <a:defRPr sz="2000"/>
            </a:lvl3pPr>
            <a:lvl4pPr marL="1306220" indent="-326555">
              <a:buFont typeface="Wingdings" pitchFamily="2" charset="2"/>
              <a:buChar char="Ø"/>
              <a:defRPr sz="1800"/>
            </a:lvl4pPr>
            <a:lvl5pPr marL="1635044" indent="-328824">
              <a:defRPr sz="1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960" y="2743199"/>
            <a:ext cx="6278880" cy="5121275"/>
          </a:xfrm>
        </p:spPr>
        <p:txBody>
          <a:bodyPr>
            <a:normAutofit/>
          </a:bodyPr>
          <a:lstStyle>
            <a:lvl1pPr>
              <a:defRPr sz="2800"/>
            </a:lvl1pPr>
            <a:lvl2pPr marL="657646" indent="-331091">
              <a:spcBef>
                <a:spcPts val="576"/>
              </a:spcBef>
              <a:buFont typeface="Arial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77398" indent="-324288">
              <a:buFont typeface="Arial" pitchFamily="34" charset="0"/>
              <a:buChar char="–"/>
              <a:defRPr sz="2000"/>
            </a:lvl3pPr>
            <a:lvl4pPr marL="1387859" indent="-408194">
              <a:buFont typeface="Wingdings" pitchFamily="2" charset="2"/>
              <a:buChar char="Ø"/>
              <a:defRPr lang="en-US" sz="1800" kern="1200" dirty="0" smtClean="0">
                <a:solidFill>
                  <a:srgbClr val="6E708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96053" indent="-489833">
              <a:defRPr lang="en-US" sz="1600" kern="1200" dirty="0" smtClean="0">
                <a:solidFill>
                  <a:srgbClr val="6E708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marL="1306220" lvl="3" indent="-326555" algn="l" defTabSz="1306220" rtl="0" eaLnBrk="1" latinLnBrk="0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/>
              <a:t>Fourth level</a:t>
            </a:r>
          </a:p>
          <a:p>
            <a:pPr marL="1635044" lvl="4" indent="-328824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2801600" cy="120396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</a:defRPr>
            </a:lvl1pPr>
            <a:lvl2pPr marL="326555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1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 sz="4600" b="1" kern="1200" dirty="0" smtClean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28824" indent="-328824">
              <a:buFont typeface="Wingdings" pitchFamily="2" charset="2"/>
              <a:buChar char="§"/>
              <a:defRPr sz="2800" b="0">
                <a:solidFill>
                  <a:srgbClr val="00A1E0"/>
                </a:solidFill>
                <a:latin typeface="Arial" pitchFamily="34" charset="0"/>
                <a:cs typeface="Arial" pitchFamily="34" charset="0"/>
              </a:defRPr>
            </a:lvl1pPr>
            <a:lvl2pPr marL="653110" indent="-326555">
              <a:spcBef>
                <a:spcPts val="576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79665" indent="-326555">
              <a:buFont typeface="Arial" pitchFamily="34" charset="0"/>
              <a:buChar char="–"/>
              <a:defRPr sz="20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3pPr>
            <a:lvl4pPr marL="1306220" indent="-326555">
              <a:buFont typeface="Wingdings" pitchFamily="2" charset="2"/>
              <a:buChar char="Ø"/>
              <a:defRPr sz="1800">
                <a:solidFill>
                  <a:srgbClr val="6E7082"/>
                </a:solidFill>
                <a:latin typeface="Arial" pitchFamily="34" charset="0"/>
                <a:cs typeface="Arial" pitchFamily="34" charset="0"/>
              </a:defRPr>
            </a:lvl4pPr>
            <a:lvl5pPr marL="1714414" indent="-408194">
              <a:defRPr lang="en-US" sz="16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2801600" cy="120396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3200" b="1" i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26555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63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Description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>
            <a:lvl1pPr>
              <a:defRPr lang="en-US" sz="4600" b="1" kern="1200" smtClean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6281421" cy="767714"/>
          </a:xfrm>
        </p:spPr>
        <p:txBody>
          <a:bodyPr anchor="b">
            <a:noAutofit/>
          </a:bodyPr>
          <a:lstStyle>
            <a:lvl1pPr marL="0" indent="0">
              <a:buNone/>
              <a:defRPr lang="en-US" sz="3400" b="1" kern="1200" dirty="0" smtClean="0">
                <a:solidFill>
                  <a:srgbClr val="00A1E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l" defTabSz="1306220" rtl="0" eaLnBrk="1" latinLnBrk="0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657600"/>
            <a:ext cx="6281421" cy="4191000"/>
          </a:xfrm>
        </p:spPr>
        <p:txBody>
          <a:bodyPr>
            <a:normAutofit/>
          </a:bodyPr>
          <a:lstStyle>
            <a:lvl1pPr>
              <a:defRPr sz="2400"/>
            </a:lvl1pPr>
            <a:lvl2pPr marL="653110" indent="-326555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979665" indent="-326555">
              <a:buFont typeface="Arial" pitchFamily="34" charset="0"/>
              <a:buChar char="−"/>
              <a:defRPr sz="1800"/>
            </a:lvl3pPr>
            <a:lvl4pPr marL="1306220" indent="-326555">
              <a:buFont typeface="Wingdings" pitchFamily="2" charset="2"/>
              <a:buChar char="Ø"/>
              <a:defRPr sz="1600"/>
            </a:lvl4pPr>
            <a:lvl5pPr marL="1632776" indent="-326555">
              <a:defRPr sz="14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11644" y="2743200"/>
            <a:ext cx="6284036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11644" y="3657600"/>
            <a:ext cx="6284036" cy="4191000"/>
          </a:xfrm>
        </p:spPr>
        <p:txBody>
          <a:bodyPr>
            <a:normAutofit/>
          </a:bodyPr>
          <a:lstStyle>
            <a:lvl1pPr>
              <a:defRPr sz="2400"/>
            </a:lvl1pPr>
            <a:lvl2pPr marL="669455" indent="-342900">
              <a:buFont typeface="Arial" pitchFamily="34" charset="0"/>
              <a:buChar char="•"/>
              <a:defRPr sz="2000"/>
            </a:lvl2pPr>
            <a:lvl3pPr marL="979665" indent="-326555">
              <a:buFont typeface="Arial" pitchFamily="34" charset="0"/>
              <a:buChar char="−"/>
              <a:defRPr sz="1800"/>
            </a:lvl3pPr>
            <a:lvl4pPr marL="1306220" indent="-326555">
              <a:buFont typeface="Wingdings" pitchFamily="2" charset="2"/>
              <a:buChar char="Ø"/>
              <a:defRPr sz="1600"/>
            </a:lvl4pPr>
            <a:lvl5pPr marL="1632776" indent="-326555">
              <a:defRPr sz="14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2801600" cy="120396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3200" b="1" i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26555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21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tif"/><Relationship Id="rId4" Type="http://schemas.openxmlformats.org/officeDocument/2006/relationships/slideLayout" Target="../slideLayouts/slideLayout10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2801600" cy="762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1"/>
            <a:ext cx="12801600" cy="6400799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marL="979665" lvl="2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Third level</a:t>
            </a:r>
          </a:p>
          <a:p>
            <a:pPr marL="1306220" lvl="3" indent="-326555" algn="l" defTabSz="1306220" rtl="0" eaLnBrk="1" latinLnBrk="0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990600"/>
            <a:ext cx="13716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4812" y="274320"/>
            <a:ext cx="14630400" cy="7955280"/>
            <a:chOff x="-4812" y="274320"/>
            <a:chExt cx="14630400" cy="7955280"/>
          </a:xfrm>
        </p:grpSpPr>
        <p:pic>
          <p:nvPicPr>
            <p:cNvPr id="7" name="Picture 6" descr="CRB_PowerPoint_WIDE11.jpg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/>
            <a:stretch/>
          </p:blipFill>
          <p:spPr>
            <a:xfrm>
              <a:off x="-4812" y="1371600"/>
              <a:ext cx="14630400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" t="6797" r="5134" b="5523"/>
            <a:stretch/>
          </p:blipFill>
          <p:spPr>
            <a:xfrm>
              <a:off x="13060680" y="274320"/>
              <a:ext cx="1112520" cy="655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608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11" r:id="rId4"/>
    <p:sldLayoutId id="2147483714" r:id="rId5"/>
    <p:sldLayoutId id="2147483712" r:id="rId6"/>
  </p:sldLayoutIdLst>
  <p:timing>
    <p:tnLst>
      <p:par>
        <p:cTn id="1" dur="indefinite" restart="never" nodeType="tmRoot"/>
      </p:par>
    </p:tnLst>
  </p:timing>
  <p:txStyles>
    <p:titleStyle>
      <a:lvl1pPr algn="l" defTabSz="1306220" rtl="0" eaLnBrk="1" latinLnBrk="0" hangingPunct="1">
        <a:lnSpc>
          <a:spcPct val="90000"/>
        </a:lnSpc>
        <a:spcBef>
          <a:spcPct val="0"/>
        </a:spcBef>
        <a:buNone/>
        <a:defRPr lang="en-US" sz="4600" b="1" kern="1200" dirty="0">
          <a:solidFill>
            <a:srgbClr val="6E7082"/>
          </a:solidFill>
          <a:latin typeface="Arial"/>
          <a:ea typeface="+mj-ea"/>
          <a:cs typeface="Arial"/>
        </a:defRPr>
      </a:lvl1pPr>
    </p:titleStyle>
    <p:bodyStyle>
      <a:lvl1pPr marL="328824" indent="-328824" algn="l" defTabSz="1306220" rtl="0" eaLnBrk="1" latinLnBrk="0" hangingPunct="1">
        <a:spcBef>
          <a:spcPct val="20000"/>
        </a:spcBef>
        <a:buFont typeface="Wingdings" pitchFamily="2" charset="2"/>
        <a:buChar char="§"/>
        <a:defRPr lang="en-US" sz="2800" b="1" kern="1200" dirty="0" smtClean="0">
          <a:solidFill>
            <a:srgbClr val="00A1E0"/>
          </a:solidFill>
          <a:latin typeface="Arial" pitchFamily="34" charset="0"/>
          <a:ea typeface="+mn-ea"/>
          <a:cs typeface="Arial" pitchFamily="34" charset="0"/>
        </a:defRPr>
      </a:lvl1pPr>
      <a:lvl2pPr marL="979665" indent="-653110" algn="l" defTabSz="1306220" rtl="0" eaLnBrk="1" latinLnBrk="0" hangingPunct="1">
        <a:spcBef>
          <a:spcPts val="600"/>
        </a:spcBef>
        <a:buClr>
          <a:srgbClr val="00A1E0"/>
        </a:buClr>
        <a:buFont typeface="Arial" pitchFamily="34" charset="0"/>
        <a:buChar char="–"/>
        <a:defRPr lang="en-US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943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•"/>
        <a:defRPr lang="en-US" sz="2000" kern="1200" dirty="0" smtClean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3pPr>
      <a:lvl4pPr marL="1469498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–"/>
        <a:defRPr lang="en-US" sz="1800" kern="1200" dirty="0" smtClean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4pPr>
      <a:lvl5pPr marL="1796053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»"/>
        <a:defRPr lang="en-US" sz="1600" kern="1200" dirty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B_PowerPoint_WIDE10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20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4812" y="274320"/>
            <a:ext cx="14630400" cy="7955280"/>
            <a:chOff x="-4812" y="274320"/>
            <a:chExt cx="14630400" cy="7955280"/>
          </a:xfrm>
        </p:grpSpPr>
        <p:pic>
          <p:nvPicPr>
            <p:cNvPr id="9" name="Picture 8" descr="CRB_PowerPoint_WIDE11.jpg"/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/>
            <a:stretch/>
          </p:blipFill>
          <p:spPr>
            <a:xfrm>
              <a:off x="-4812" y="1371600"/>
              <a:ext cx="14630400" cy="685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" t="6797" r="5134" b="5523"/>
            <a:stretch/>
          </p:blipFill>
          <p:spPr>
            <a:xfrm>
              <a:off x="13060680" y="274320"/>
              <a:ext cx="1112520" cy="65532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457200" y="990600"/>
            <a:ext cx="13716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2801600" cy="75692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12801600" cy="512064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653110" lvl="1" indent="-326555" algn="l" defTabSz="1306220" rtl="0" eaLnBrk="1" latinLnBrk="0" hangingPunct="1">
              <a:spcBef>
                <a:spcPts val="576"/>
              </a:spcBef>
              <a:buClr>
                <a:srgbClr val="00A1E0"/>
              </a:buClr>
              <a:buFont typeface="Arial" pitchFamily="34" charset="0"/>
              <a:buChar char="•"/>
            </a:pPr>
            <a:r>
              <a:rPr lang="en-US" dirty="0" smtClean="0"/>
              <a:t>Second level</a:t>
            </a:r>
          </a:p>
          <a:p>
            <a:pPr marL="979665" lvl="2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Third level</a:t>
            </a:r>
          </a:p>
          <a:p>
            <a:pPr marL="1306220" lvl="3" indent="-326555" algn="l" defTabSz="1306220" rtl="0" eaLnBrk="1" latinLnBrk="0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/>
              <a:t>Fourth level</a:t>
            </a:r>
          </a:p>
          <a:p>
            <a:pPr marL="1632776" lvl="4" indent="-326555" algn="l" defTabSz="1306220" rtl="0" eaLnBrk="1" latinLnBrk="0" hangingPunct="1">
              <a:spcBef>
                <a:spcPct val="20000"/>
              </a:spcBef>
              <a:buClr>
                <a:srgbClr val="00A1E0"/>
              </a:buClr>
              <a:buFont typeface="Arial" pitchFamily="34" charset="0"/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6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2" r:id="rId2"/>
    <p:sldLayoutId id="2147483704" r:id="rId3"/>
    <p:sldLayoutId id="2147483705" r:id="rId4"/>
    <p:sldLayoutId id="2147483715" r:id="rId5"/>
    <p:sldLayoutId id="2147483706" r:id="rId6"/>
  </p:sldLayoutIdLst>
  <p:timing>
    <p:tnLst>
      <p:par>
        <p:cTn id="1" dur="indefinite" restart="never" nodeType="tmRoot"/>
      </p:par>
    </p:tnLst>
  </p:timing>
  <p:txStyles>
    <p:titleStyle>
      <a:lvl1pPr algn="l" defTabSz="1306220" rtl="0" eaLnBrk="1" latinLnBrk="0" hangingPunct="1">
        <a:spcBef>
          <a:spcPct val="0"/>
        </a:spcBef>
        <a:buNone/>
        <a:defRPr lang="en-US" sz="4600" b="1" kern="1200" dirty="0">
          <a:solidFill>
            <a:srgbClr val="6E7082"/>
          </a:solidFill>
          <a:latin typeface="Arial"/>
          <a:ea typeface="+mj-ea"/>
          <a:cs typeface="Arial"/>
        </a:defRPr>
      </a:lvl1pPr>
    </p:titleStyle>
    <p:bodyStyle>
      <a:lvl1pPr marL="328824" indent="-328824" algn="l" defTabSz="1306220" rtl="0" eaLnBrk="1" latinLnBrk="0" hangingPunct="1">
        <a:spcBef>
          <a:spcPct val="20000"/>
        </a:spcBef>
        <a:buFont typeface="Wingdings" pitchFamily="2" charset="2"/>
        <a:buChar char="§"/>
        <a:defRPr lang="en-US" sz="2800" b="0" kern="1200" dirty="0" smtClean="0">
          <a:solidFill>
            <a:srgbClr val="00A1E0"/>
          </a:solidFill>
          <a:latin typeface="Arial" pitchFamily="34" charset="0"/>
          <a:ea typeface="+mn-ea"/>
          <a:cs typeface="Arial" pitchFamily="34" charset="0"/>
        </a:defRPr>
      </a:lvl1pPr>
      <a:lvl2pPr marL="979665" indent="-653110" algn="l" defTabSz="1306220" rtl="0" eaLnBrk="1" latinLnBrk="0" hangingPunct="1">
        <a:spcBef>
          <a:spcPts val="576"/>
        </a:spcBef>
        <a:buClr>
          <a:srgbClr val="00A1E0"/>
        </a:buClr>
        <a:buFont typeface="Arial" pitchFamily="34" charset="0"/>
        <a:buChar char="–"/>
        <a:defRPr lang="en-US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2943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•"/>
        <a:defRPr lang="en-US" sz="2000" kern="1200" dirty="0" smtClean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3pPr>
      <a:lvl4pPr marL="1469498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–"/>
        <a:defRPr lang="en-US" sz="1800" kern="1200" dirty="0" smtClean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4pPr>
      <a:lvl5pPr marL="1796053" indent="-489833" algn="l" defTabSz="1306220" rtl="0" eaLnBrk="1" latinLnBrk="0" hangingPunct="1">
        <a:spcBef>
          <a:spcPct val="20000"/>
        </a:spcBef>
        <a:buClr>
          <a:srgbClr val="00A1E0"/>
        </a:buClr>
        <a:buFont typeface="Arial" pitchFamily="34" charset="0"/>
        <a:buChar char="»"/>
        <a:defRPr lang="en-US" sz="1600" kern="1200" dirty="0">
          <a:solidFill>
            <a:srgbClr val="6E7082"/>
          </a:solidFill>
          <a:latin typeface="Arial" pitchFamily="34" charset="0"/>
          <a:ea typeface="+mn-ea"/>
          <a:cs typeface="Arial" pitchFamily="34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B_PowerPoint_WIDE3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9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B_PowerPoint_WIDE4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9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B_PowerPoint_WIDE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9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B_PowerPoint_WIDE6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9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B_PowerPoint_WIDE7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98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B_PowerPoint_WIDE8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20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B_PowerPoint_WIDE9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743200"/>
            <a:ext cx="1280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02" tIns="65302" rIns="130602" bIns="653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20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5pPr>
      <a:lvl6pPr marL="653012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6pPr>
      <a:lvl7pPr marL="1306025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7pPr>
      <a:lvl8pPr marL="1959038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8pPr>
      <a:lvl9pPr marL="2612051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 Narrow" pitchFamily="34" charset="0"/>
        </a:defRPr>
      </a:lvl9pPr>
    </p:titleStyle>
    <p:bodyStyle>
      <a:lvl1pPr marL="489760" indent="-4897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lang="en-US" sz="6300" b="1" kern="120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marL="1140504" indent="-4874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3400">
          <a:solidFill>
            <a:schemeClr val="tx1"/>
          </a:solidFill>
          <a:latin typeface="+mn-lt"/>
        </a:defRPr>
      </a:lvl2pPr>
      <a:lvl3pPr marL="1727762" indent="-3265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2367169" indent="-4081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</a:defRPr>
      </a:lvl4pPr>
      <a:lvl5pPr marL="2938554" indent="-326505" algn="l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5pPr>
      <a:lvl6pPr marL="3591566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6pPr>
      <a:lvl7pPr marL="4244579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7pPr>
      <a:lvl8pPr marL="4897592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8pPr>
      <a:lvl9pPr marL="5550604" indent="-326505" algn="l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B_PowerPoint_WID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18551" y="5366237"/>
            <a:ext cx="457200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®</a:t>
            </a:r>
            <a:endParaRPr lang="en-US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Project Delivery (IPD)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12801600" cy="32004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IDP</a:t>
            </a:r>
            <a:endParaRPr lang="en-US" sz="3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lvl="1"/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Initial 3D Visualization</a:t>
            </a:r>
          </a:p>
          <a:p>
            <a:pPr lvl="1"/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Improved Coordination</a:t>
            </a:r>
          </a:p>
          <a:p>
            <a:pPr lvl="1"/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Lean Construction</a:t>
            </a:r>
          </a:p>
          <a:p>
            <a:pPr lvl="1"/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Facility Management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-8929" r="3261" b="7909"/>
          <a:stretch/>
        </p:blipFill>
        <p:spPr>
          <a:xfrm flipH="1">
            <a:off x="8305800" y="5024658"/>
            <a:ext cx="4961563" cy="2903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4" y="1852614"/>
            <a:ext cx="2298469" cy="17332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5460" r="54359" b="16053"/>
          <a:stretch/>
        </p:blipFill>
        <p:spPr>
          <a:xfrm>
            <a:off x="10515600" y="1449946"/>
            <a:ext cx="3324728" cy="3948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13593" r="10457" b="16182"/>
          <a:stretch/>
        </p:blipFill>
        <p:spPr>
          <a:xfrm>
            <a:off x="680434" y="4206383"/>
            <a:ext cx="3352800" cy="3677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17778" r="33124"/>
          <a:stretch/>
        </p:blipFill>
        <p:spPr>
          <a:xfrm>
            <a:off x="4642821" y="4648200"/>
            <a:ext cx="3034073" cy="34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Project Delivery (IPD)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3767554"/>
            <a:ext cx="152958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Energy Model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27201" y="2965478"/>
            <a:ext cx="1963999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Lighting Selection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4661609" y="3304032"/>
            <a:ext cx="985004" cy="4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6324600" y="4125074"/>
            <a:ext cx="728808" cy="3981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097338" y="2979730"/>
            <a:ext cx="1999265" cy="33855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Electrical Systems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877771" y="3786520"/>
            <a:ext cx="2044149" cy="338554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Lighting Strategies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553200" y="4523232"/>
            <a:ext cx="1973617" cy="338554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Building Envelope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8792171" y="3322998"/>
            <a:ext cx="304800" cy="4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877771" y="4125074"/>
            <a:ext cx="304800" cy="417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112473" y="4542198"/>
            <a:ext cx="1518364" cy="338554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Programming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9266119" y="4125074"/>
            <a:ext cx="304800" cy="3981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229600" y="5410200"/>
            <a:ext cx="1838965" cy="338554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Thermal Comfort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9386550" y="4946678"/>
            <a:ext cx="304800" cy="4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692408" y="4880752"/>
            <a:ext cx="986809" cy="529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676007" y="6214646"/>
            <a:ext cx="1648593" cy="33855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Systems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452423" y="6970324"/>
            <a:ext cx="4301177" cy="338554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Innovative Heating and Cooling Strategies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6641" y="5412570"/>
            <a:ext cx="1301959" cy="338554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Site Design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 flipV="1">
            <a:off x="4760915" y="5754332"/>
            <a:ext cx="490572" cy="4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5486400" y="6553200"/>
            <a:ext cx="695718" cy="4171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971800" y="5395693"/>
            <a:ext cx="3332964" cy="338554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Integrated Rainwater Harvesting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5946393" y="5751124"/>
            <a:ext cx="742611" cy="4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505218" y="1344959"/>
            <a:ext cx="11353800" cy="77757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Opportunities for Collaborative Analysis Lead Design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5388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3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Engineering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12801600" cy="32004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Engineering Modeling</a:t>
            </a:r>
            <a:endParaRPr lang="en-US" sz="3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Monitoring </a:t>
            </a: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| record keeping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Animal watering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Lighting control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Security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Controls Automation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Validation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CFD analysis</a:t>
            </a:r>
            <a:endParaRPr lang="en-US" sz="3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0" name="Picture 20" descr="DSC01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902139" cy="211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5951" y="1729531"/>
            <a:ext cx="4984449" cy="625006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2612" b="7755"/>
          <a:stretch/>
        </p:blipFill>
        <p:spPr bwMode="auto">
          <a:xfrm>
            <a:off x="526861" y="4648200"/>
            <a:ext cx="4267200" cy="3186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detherington\Desktop\Marketing Stuff\Flysheets\Images\New Pictur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82" y="4909666"/>
            <a:ext cx="3868848" cy="28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skanikm\Desktop\EuropeStrategy\equip\SPEC-01-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5922862"/>
            <a:ext cx="2654958" cy="199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paskanikm\Desktop\EuropeStrategy\equip\SPEC-01-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1447800"/>
            <a:ext cx="2654958" cy="19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paskanikm\Desktop\EuropeStrategy\equip\SPEC-01-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14552" y="3667341"/>
            <a:ext cx="2654957" cy="204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2156236" y="1472625"/>
            <a:ext cx="1635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smtClean="0">
                <a:solidFill>
                  <a:srgbClr val="00A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  <a:endParaRPr lang="en-US" sz="4400" dirty="0">
              <a:solidFill>
                <a:srgbClr val="00A1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2156236" y="3911025"/>
            <a:ext cx="1635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A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en-US" sz="3200" b="1" dirty="0">
              <a:solidFill>
                <a:srgbClr val="00A1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2156236" y="5816025"/>
            <a:ext cx="1635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A1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endParaRPr lang="en-US" sz="4400" dirty="0">
              <a:solidFill>
                <a:srgbClr val="00A1E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C:\Users\paskanikm\Desktop\EuropeStrategy\equip\AnalyticalWetDry-Images_Page_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200400"/>
            <a:ext cx="7215850" cy="487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3400" y="1295400"/>
            <a:ext cx="6096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A1E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E7082"/>
                </a:solidFill>
              </a:rPr>
              <a:t>Field Survey</a:t>
            </a:r>
          </a:p>
          <a:p>
            <a:pPr marL="342900" indent="-342900">
              <a:buClr>
                <a:srgbClr val="00A1E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E7082"/>
                </a:solidFill>
              </a:rPr>
              <a:t>List</a:t>
            </a:r>
          </a:p>
          <a:p>
            <a:pPr marL="342900" indent="-342900">
              <a:buClr>
                <a:srgbClr val="00A1E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E7082"/>
                </a:solidFill>
              </a:rPr>
              <a:t>MEP Requirements</a:t>
            </a:r>
          </a:p>
          <a:p>
            <a:pPr marL="342900" indent="-342900">
              <a:buClr>
                <a:srgbClr val="00A1E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E7082"/>
                </a:solidFill>
              </a:rPr>
              <a:t>Physical</a:t>
            </a:r>
          </a:p>
          <a:p>
            <a:pPr marL="688975" lvl="1" indent="-3444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A1E0"/>
                </a:solidFill>
              </a:rPr>
              <a:t>Access, Operation, Location</a:t>
            </a:r>
          </a:p>
        </p:txBody>
      </p:sp>
      <p:pic>
        <p:nvPicPr>
          <p:cNvPr id="11" name="Picture 6" descr="C:\Users\paskanikm\Desktop\__images\Duke-CT2\photos\IMAG034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8422" y="1447800"/>
            <a:ext cx="3840323" cy="646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1" y="207292"/>
            <a:ext cx="11243342" cy="783308"/>
          </a:xfrm>
          <a:prstGeom prst="rect">
            <a:avLst/>
          </a:prstGeom>
        </p:spPr>
        <p:txBody>
          <a:bodyPr/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600" b="1" kern="1200" dirty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smtClean="0"/>
              <a:t>Equipment planning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22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Equipment Planning – efficiency</a:t>
            </a:r>
            <a:endParaRPr lang="en-US" dirty="0"/>
          </a:p>
        </p:txBody>
      </p:sp>
      <p:pic>
        <p:nvPicPr>
          <p:cNvPr id="9" name="Picture 3" descr="I:\Stock images\istock - Stock Photography\Purchased Images\iStock (restricted access)\purchased images - no extended license\iStock_000003186442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5" t="27206" r="9301" b="6690"/>
          <a:stretch/>
        </p:blipFill>
        <p:spPr bwMode="auto">
          <a:xfrm>
            <a:off x="10515600" y="3505200"/>
            <a:ext cx="3505200" cy="42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"/>
          <a:stretch/>
        </p:blipFill>
        <p:spPr>
          <a:xfrm>
            <a:off x="402909" y="1969008"/>
            <a:ext cx="5312091" cy="4279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276" y="3278124"/>
            <a:ext cx="4279392" cy="32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Equipment Planning – efficiency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90800"/>
            <a:ext cx="3254095" cy="433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590800"/>
            <a:ext cx="5779128" cy="43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Adaptable Utilities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7" b="15829"/>
          <a:stretch/>
        </p:blipFill>
        <p:spPr bwMode="auto">
          <a:xfrm>
            <a:off x="745983" y="2433357"/>
            <a:ext cx="9144000" cy="476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0" b="18870"/>
          <a:stretch>
            <a:fillRect/>
          </a:stretch>
        </p:blipFill>
        <p:spPr bwMode="auto">
          <a:xfrm>
            <a:off x="9798415" y="3326891"/>
            <a:ext cx="4069985" cy="337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0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 Zones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188" y="2391604"/>
            <a:ext cx="4234388" cy="50169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95" y="2360057"/>
            <a:ext cx="4096661" cy="26215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432" y="2359331"/>
            <a:ext cx="4212487" cy="5016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5020353"/>
            <a:ext cx="4089956" cy="26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32" y="130176"/>
            <a:ext cx="12801600" cy="762000"/>
          </a:xfrm>
        </p:spPr>
        <p:txBody>
          <a:bodyPr/>
          <a:lstStyle/>
          <a:p>
            <a:r>
              <a:rPr lang="en-US" dirty="0" smtClean="0"/>
              <a:t>Interactive Planning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45633"/>
            <a:ext cx="12039600" cy="68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0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32" y="130176"/>
            <a:ext cx="12801600" cy="762000"/>
          </a:xfrm>
        </p:spPr>
        <p:txBody>
          <a:bodyPr/>
          <a:lstStyle/>
          <a:p>
            <a:r>
              <a:rPr lang="en-US" dirty="0" smtClean="0"/>
              <a:t>Interactive Planning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447800"/>
            <a:ext cx="8839200" cy="66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371600"/>
            <a:ext cx="13487400" cy="67056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1920240"/>
            <a:ext cx="12161520" cy="4838700"/>
          </a:xfrm>
          <a:prstGeom prst="rect">
            <a:avLst/>
          </a:prstGeom>
        </p:spPr>
        <p:txBody>
          <a:bodyPr vert="horz" lIns="130622" tIns="65311" rIns="130622" bIns="65311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rgbClr val="A6A6A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6900" dirty="0" smtClean="0">
                <a:solidFill>
                  <a:srgbClr val="0092D2"/>
                </a:solidFill>
              </a:rPr>
              <a:t>Lab trends</a:t>
            </a:r>
            <a:endParaRPr lang="en-US" sz="6900" dirty="0">
              <a:solidFill>
                <a:srgbClr val="0092D2"/>
              </a:solidFill>
            </a:endParaRPr>
          </a:p>
          <a:p>
            <a:r>
              <a:rPr lang="en-US" sz="6900" dirty="0"/>
              <a:t/>
            </a:r>
            <a:br>
              <a:rPr lang="en-US" sz="6900" dirty="0"/>
            </a:br>
            <a:r>
              <a:rPr lang="en-US" sz="3400" dirty="0" smtClean="0">
                <a:solidFill>
                  <a:srgbClr val="6E7082"/>
                </a:solidFill>
              </a:rPr>
              <a:t>September 21, 2016</a:t>
            </a:r>
            <a:endParaRPr lang="en-US" sz="3400" dirty="0">
              <a:solidFill>
                <a:srgbClr val="6E70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Dashboarding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38" y="1371600"/>
            <a:ext cx="123539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2801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371600"/>
            <a:ext cx="9372600" cy="6819945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914400" y="228600"/>
            <a:ext cx="12801600" cy="762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600" b="1" kern="1200" dirty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Planning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50720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00200"/>
            <a:ext cx="11444726" cy="6309506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914400" y="228600"/>
            <a:ext cx="12801600" cy="762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600" b="1" kern="1200" dirty="0">
                <a:solidFill>
                  <a:srgbClr val="6E708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Planning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36355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Trends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369571"/>
            <a:ext cx="5143619" cy="3429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37" y="1655124"/>
            <a:ext cx="4343108" cy="2935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4" y="4735040"/>
            <a:ext cx="5871259" cy="3268334"/>
          </a:xfrm>
          <a:prstGeom prst="rect">
            <a:avLst/>
          </a:prstGeom>
        </p:spPr>
      </p:pic>
      <p:pic>
        <p:nvPicPr>
          <p:cNvPr id="7" name="Picture 2" descr="C:\Users\certl\Desktop\Flexibility\ArizonaStateUniv_ISTB4_PP3017_l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26" y="2579748"/>
            <a:ext cx="3124200" cy="431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r="8723"/>
          <a:stretch>
            <a:fillRect/>
          </a:stretch>
        </p:blipFill>
        <p:spPr bwMode="auto">
          <a:xfrm>
            <a:off x="735576" y="1431870"/>
            <a:ext cx="3785095" cy="338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69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Benchmarking</a:t>
            </a:r>
          </a:p>
          <a:p>
            <a:pPr lvl="1"/>
            <a:r>
              <a:rPr lang="en-US" dirty="0" smtClean="0"/>
              <a:t>Historical data and matrices</a:t>
            </a:r>
          </a:p>
          <a:p>
            <a:pPr lvl="1"/>
            <a:r>
              <a:rPr lang="en-US" dirty="0" smtClean="0"/>
              <a:t>Confined to existing data</a:t>
            </a:r>
            <a:endParaRPr lang="en-US" dirty="0"/>
          </a:p>
          <a:p>
            <a:pPr marL="326555" lvl="1" indent="0">
              <a:buNone/>
            </a:pPr>
            <a:endParaRPr lang="en-US" dirty="0" smtClean="0"/>
          </a:p>
          <a:p>
            <a:r>
              <a:rPr lang="en-US" dirty="0" smtClean="0"/>
              <a:t>Use Typical Layouts</a:t>
            </a:r>
            <a:endParaRPr lang="en-US" dirty="0"/>
          </a:p>
          <a:p>
            <a:pPr lvl="1"/>
            <a:r>
              <a:rPr lang="en-US" dirty="0" smtClean="0"/>
              <a:t>Base layouts on historical lab layouts</a:t>
            </a:r>
            <a:endParaRPr lang="en-US" dirty="0"/>
          </a:p>
          <a:p>
            <a:pPr marL="326555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/>
          <a:stretch/>
        </p:blipFill>
        <p:spPr>
          <a:xfrm>
            <a:off x="7291137" y="2667000"/>
            <a:ext cx="62232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Benchmarking</a:t>
            </a:r>
          </a:p>
          <a:p>
            <a:pPr lvl="1"/>
            <a:r>
              <a:rPr lang="en-US" dirty="0" smtClean="0"/>
              <a:t>2 Historical data and matrices</a:t>
            </a:r>
          </a:p>
          <a:p>
            <a:pPr lvl="1"/>
            <a:r>
              <a:rPr lang="en-US" dirty="0" smtClean="0"/>
              <a:t>Confined to existing data</a:t>
            </a:r>
          </a:p>
        </p:txBody>
      </p:sp>
      <p:graphicFrame>
        <p:nvGraphicFramePr>
          <p:cNvPr id="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976572"/>
              </p:ext>
            </p:extLst>
          </p:nvPr>
        </p:nvGraphicFramePr>
        <p:xfrm>
          <a:off x="1021644" y="3276600"/>
          <a:ext cx="6488113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Worksheet" r:id="rId3" imgW="6067425" imgH="1914406" progId="Excel.Sheet.8">
                  <p:embed/>
                </p:oleObj>
              </mc:Choice>
              <mc:Fallback>
                <p:oleObj name="Worksheet" r:id="rId3" imgW="6067425" imgH="1914406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644" y="3276600"/>
                        <a:ext cx="6488113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95680"/>
              </p:ext>
            </p:extLst>
          </p:nvPr>
        </p:nvGraphicFramePr>
        <p:xfrm>
          <a:off x="1021644" y="5638800"/>
          <a:ext cx="6491287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5" imgW="6067363" imgH="1914418" progId="Excel.Sheet.8">
                  <p:embed/>
                </p:oleObj>
              </mc:Choice>
              <mc:Fallback>
                <p:oleObj name="Worksheet" r:id="rId5" imgW="6067363" imgH="1914418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644" y="5638800"/>
                        <a:ext cx="6491287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\\intranet.hdr\hdr\Arch\Mktg\Scnc+Tech\ProjectLibrary\UnivIowa\CoralvilleIA_StateHygienicLab\Visuals\07_ProfPhtghy\2011_04_01\`screen\UnivIowaStateHygienicLab_PP1009_scr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" b="5019"/>
          <a:stretch>
            <a:fillRect/>
          </a:stretch>
        </p:blipFill>
        <p:spPr>
          <a:xfrm>
            <a:off x="7848600" y="3581400"/>
            <a:ext cx="6535362" cy="388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Lab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12801600" cy="2362199"/>
          </a:xfrm>
        </p:spPr>
        <p:txBody>
          <a:bodyPr>
            <a:normAutofit/>
          </a:bodyPr>
          <a:lstStyle/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Looking </a:t>
            </a: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Forward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Data driven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Includes operating constraints and needs</a:t>
            </a:r>
          </a:p>
          <a:p>
            <a:pPr marL="326555" lvl="1" indent="0">
              <a:buNone/>
            </a:pPr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12531191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0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Enhanced Lab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12801600" cy="2362199"/>
          </a:xfrm>
        </p:spPr>
        <p:txBody>
          <a:bodyPr>
            <a:normAutofit fontScale="92500" lnSpcReduction="20000"/>
          </a:bodyPr>
          <a:lstStyle/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Components of Enhanced Lab Planning:</a:t>
            </a:r>
          </a:p>
          <a:p>
            <a:pPr marL="1308489" lvl="2" indent="-328824">
              <a:buFont typeface="Wingdings" pitchFamily="2" charset="2"/>
              <a:buChar char="§"/>
            </a:pP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Operations Improvement (OI)</a:t>
            </a:r>
          </a:p>
          <a:p>
            <a:pPr marL="1308489" lvl="2" indent="-328824">
              <a:buFont typeface="Wingdings" pitchFamily="2" charset="2"/>
              <a:buChar char="§"/>
            </a:pP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Interactive Project Delivery (IPD) for increased project efficiency</a:t>
            </a:r>
          </a:p>
          <a:p>
            <a:pPr marL="1308489" lvl="2" indent="-328824">
              <a:buFont typeface="Wingdings" pitchFamily="2" charset="2"/>
              <a:buChar char="§"/>
            </a:pP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Engineering Modeling</a:t>
            </a:r>
          </a:p>
          <a:p>
            <a:pPr marL="1308489" lvl="2" indent="-328824">
              <a:buFont typeface="Wingdings" pitchFamily="2" charset="2"/>
              <a:buChar char="§"/>
            </a:pP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Efficiency through equipment </a:t>
            </a: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planning</a:t>
            </a:r>
          </a:p>
          <a:p>
            <a:pPr marL="1308489" lvl="2" indent="-328824"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Dashboarding</a:t>
            </a:r>
            <a:r>
              <a:rPr lang="en-US" sz="26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and real-time survey</a:t>
            </a: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23280" r="63588" b="44853"/>
          <a:stretch/>
        </p:blipFill>
        <p:spPr bwMode="auto">
          <a:xfrm>
            <a:off x="474246" y="4251100"/>
            <a:ext cx="5943189" cy="3733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70" t="7492" b="17582"/>
          <a:stretch/>
        </p:blipFill>
        <p:spPr>
          <a:xfrm>
            <a:off x="9296400" y="3352800"/>
            <a:ext cx="5029200" cy="2286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527" y="4038600"/>
            <a:ext cx="3448711" cy="37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 Improvement (OI)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12801600" cy="3200400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Breakdown your operations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Do more with same  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Identify NVA opportunities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Influence utility consumption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Significant impact on footprint</a:t>
            </a:r>
          </a:p>
          <a:p>
            <a:pPr marL="981934" lvl="1" indent="-328824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3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Design lean operations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887552"/>
            <a:ext cx="4038600" cy="2996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7101"/>
          <a:stretch/>
        </p:blipFill>
        <p:spPr>
          <a:xfrm>
            <a:off x="8915400" y="2163624"/>
            <a:ext cx="5257800" cy="57250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92351"/>
            <a:ext cx="3463654" cy="263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6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 Improvement (OI)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12801600" cy="32004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Simulate before you implement</a:t>
            </a:r>
            <a:endParaRPr lang="en-US" sz="3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7" name="QC_Lab_Cli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4" end="2618"/>
                </p14:media>
              </p:ext>
            </p:extLst>
          </p:nvPr>
        </p:nvPicPr>
        <p:blipFill rotWithShape="1">
          <a:blip r:embed="rId4"/>
          <a:srcRect t="16865" b="17460"/>
          <a:stretch/>
        </p:blipFill>
        <p:spPr>
          <a:xfrm>
            <a:off x="1500495" y="2057400"/>
            <a:ext cx="11860956" cy="58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 Improvement (OI)</a:t>
            </a:r>
            <a:endParaRPr lang="en-US" dirty="0"/>
          </a:p>
        </p:txBody>
      </p:sp>
      <p:pic>
        <p:nvPicPr>
          <p:cNvPr id="5" name="KU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717" y="1408288"/>
            <a:ext cx="10959566" cy="5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ster Slide">
  <a:themeElements>
    <a:clrScheme name="CRB Branding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1E0"/>
      </a:accent1>
      <a:accent2>
        <a:srgbClr val="6E7082"/>
      </a:accent2>
      <a:accent3>
        <a:srgbClr val="FFD100"/>
      </a:accent3>
      <a:accent4>
        <a:srgbClr val="C36465"/>
      </a:accent4>
      <a:accent5>
        <a:srgbClr val="99C01D"/>
      </a:accent5>
      <a:accent6>
        <a:srgbClr val="909295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Grey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ct Description">
  <a:themeElements>
    <a:clrScheme name="CRB Branding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1E0"/>
      </a:accent1>
      <a:accent2>
        <a:srgbClr val="6E7082"/>
      </a:accent2>
      <a:accent3>
        <a:srgbClr val="FFD100"/>
      </a:accent3>
      <a:accent4>
        <a:srgbClr val="C36465"/>
      </a:accent4>
      <a:accent5>
        <a:srgbClr val="99C01D"/>
      </a:accent5>
      <a:accent6>
        <a:srgbClr val="909295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ue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ue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ue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ue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Grey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Grey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Grey Section Break">
  <a:themeElements>
    <a:clrScheme name="25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5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B6C975E791D6408DCF78EA81ADCBBA" ma:contentTypeVersion="1" ma:contentTypeDescription="Create a new document." ma:contentTypeScope="" ma:versionID="b26103d9974fb0591ca8e3059553f1f0">
  <xsd:schema xmlns:xsd="http://www.w3.org/2001/XMLSchema" xmlns:xs="http://www.w3.org/2001/XMLSchema" xmlns:p="http://schemas.microsoft.com/office/2006/metadata/properties" xmlns:ns2="0e45adaa-14f5-4aca-aeae-ead0cfa81246" targetNamespace="http://schemas.microsoft.com/office/2006/metadata/properties" ma:root="true" ma:fieldsID="73a7dde4f39042cbb6b0ab5b3458f298" ns2:_="">
    <xsd:import namespace="0e45adaa-14f5-4aca-aeae-ead0cfa81246"/>
    <xsd:element name="properties">
      <xsd:complexType>
        <xsd:sequence>
          <xsd:element name="documentManagement">
            <xsd:complexType>
              <xsd:all>
                <xsd:element ref="ns2:Presentation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adaa-14f5-4aca-aeae-ead0cfa81246" elementFormDefault="qualified">
    <xsd:import namespace="http://schemas.microsoft.com/office/2006/documentManagement/types"/>
    <xsd:import namespace="http://schemas.microsoft.com/office/infopath/2007/PartnerControls"/>
    <xsd:element name="Presentation_x0020_Type" ma:index="8" nillable="true" ma:displayName="Presentation Type" ma:default="Components" ma:format="Dropdown" ma:internalName="Presentation_x0020_Type">
      <xsd:simpleType>
        <xsd:restriction base="dms:Choice">
          <xsd:enumeration value="Components"/>
          <xsd:enumeration value="Tradeshow"/>
          <xsd:enumeration value="Front Office"/>
          <xsd:enumeration value="Matrix"/>
          <xsd:enumeration value="Employee"/>
          <xsd:enumeration value="Project Experience"/>
          <xsd:enumeration value="Market Focused"/>
          <xsd:enumeration value="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_x0020_Type xmlns="0e45adaa-14f5-4aca-aeae-ead0cfa81246">Templates</Presentation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DC869B-ECE2-4779-A087-B58E1373E4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adaa-14f5-4aca-aeae-ead0cfa812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02402-E139-45CE-A32B-DED4A5B4093C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0e45adaa-14f5-4aca-aeae-ead0cfa8124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EB2C3F6-A235-4DA8-8A21-44956CA21C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239</Words>
  <Application>Microsoft Office PowerPoint</Application>
  <PresentationFormat>Custom</PresentationFormat>
  <Paragraphs>90</Paragraphs>
  <Slides>24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Arial Narrow</vt:lpstr>
      <vt:lpstr>Calibri</vt:lpstr>
      <vt:lpstr>Myriad Pro</vt:lpstr>
      <vt:lpstr>Wingdings</vt:lpstr>
      <vt:lpstr>Master Slide</vt:lpstr>
      <vt:lpstr>Project Description</vt:lpstr>
      <vt:lpstr>1_Blue Section Break</vt:lpstr>
      <vt:lpstr>2_Blue Section Break</vt:lpstr>
      <vt:lpstr>3_Blue Section Break</vt:lpstr>
      <vt:lpstr>4_Blue Section Break</vt:lpstr>
      <vt:lpstr>5_Grey Section Break</vt:lpstr>
      <vt:lpstr>6_Grey Section Break</vt:lpstr>
      <vt:lpstr>7_Grey Section Break</vt:lpstr>
      <vt:lpstr>8_Grey Section Break</vt:lpstr>
      <vt:lpstr>Worksheet</vt:lpstr>
      <vt:lpstr>PowerPoint Presentation</vt:lpstr>
      <vt:lpstr>PowerPoint Presentation</vt:lpstr>
      <vt:lpstr>Traditional Planning</vt:lpstr>
      <vt:lpstr>Traditional Planning</vt:lpstr>
      <vt:lpstr>Enhanced Lab Planning</vt:lpstr>
      <vt:lpstr>Enhanced Lab Planning</vt:lpstr>
      <vt:lpstr>Operations Improvement (OI)</vt:lpstr>
      <vt:lpstr>Operations Improvement (OI)</vt:lpstr>
      <vt:lpstr>Operations Improvement (OI)</vt:lpstr>
      <vt:lpstr>Interactive Project Delivery (IPD)</vt:lpstr>
      <vt:lpstr>Interactive Project Delivery (IPD)</vt:lpstr>
      <vt:lpstr>Engineering Modeling</vt:lpstr>
      <vt:lpstr>PowerPoint Presentation</vt:lpstr>
      <vt:lpstr>Equipment Planning – efficiency</vt:lpstr>
      <vt:lpstr>Equipment Planning – efficiency</vt:lpstr>
      <vt:lpstr>Adaptable Utilities</vt:lpstr>
      <vt:lpstr>Lab Zones</vt:lpstr>
      <vt:lpstr>Interactive Planning</vt:lpstr>
      <vt:lpstr>Interactive Planning</vt:lpstr>
      <vt:lpstr>Dashboarding</vt:lpstr>
      <vt:lpstr> </vt:lpstr>
      <vt:lpstr>PowerPoint Presentation</vt:lpstr>
      <vt:lpstr>Additional Trends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Francesca Bones</dc:creator>
  <cp:lastModifiedBy>Alicia Maurer</cp:lastModifiedBy>
  <cp:revision>106</cp:revision>
  <dcterms:created xsi:type="dcterms:W3CDTF">2013-08-15T16:24:50Z</dcterms:created>
  <dcterms:modified xsi:type="dcterms:W3CDTF">2016-09-19T20:36:03Z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0x01010078B6C975E791D6408DCF78EA81ADCBBA</vt:lpwstr>
  </property>
</Properties>
</file>